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89" r:id="rId2"/>
    <p:sldId id="288" r:id="rId3"/>
    <p:sldId id="290" r:id="rId4"/>
    <p:sldId id="291" r:id="rId5"/>
    <p:sldId id="292" r:id="rId6"/>
    <p:sldId id="293" r:id="rId7"/>
    <p:sldId id="294" r:id="rId8"/>
  </p:sldIdLst>
  <p:sldSz cx="14544675" cy="10817225"/>
  <p:notesSz cx="6858000" cy="9144000"/>
  <p:defaultTextStyle>
    <a:defPPr>
      <a:defRPr lang="ru-RU"/>
    </a:defPPr>
    <a:lvl1pPr algn="l" defTabSz="1447800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1pPr>
    <a:lvl2pPr marL="723900" indent="-266700" algn="l" defTabSz="1447800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2pPr>
    <a:lvl3pPr marL="1447800" indent="-533400" algn="l" defTabSz="1447800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3pPr>
    <a:lvl4pPr marL="2173288" indent="-801688" algn="l" defTabSz="1447800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4pPr>
    <a:lvl5pPr marL="2897188" indent="-1068388" algn="l" defTabSz="1447800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61B7"/>
    <a:srgbClr val="0782FF"/>
    <a:srgbClr val="2956B3"/>
    <a:srgbClr val="002060"/>
    <a:srgbClr val="2064AF"/>
    <a:srgbClr val="1D4999"/>
    <a:srgbClr val="0064C8"/>
    <a:srgbClr val="607B8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46" d="100"/>
          <a:sy n="46" d="100"/>
        </p:scale>
        <p:origin x="-1302" y="-114"/>
      </p:cViewPr>
      <p:guideLst>
        <p:guide orient="horz" pos="3498"/>
        <p:guide orient="horz" pos="391"/>
        <p:guide pos="249"/>
        <p:guide pos="308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5682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 noEditPoints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1449233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 noEditPoints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1449233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E7E54BCB-917D-4759-8966-FABA27540E04}" type="datetimeFigureOut">
              <a:rPr lang="ru-RU"/>
              <a:pPr>
                <a:defRPr/>
              </a:pPr>
              <a:t>25.11.2024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 noEditPoints="1"/>
          </p:cNvSpPr>
          <p:nvPr>
            <p:ph type="sldImg" idx="2"/>
          </p:nvPr>
        </p:nvSpPr>
        <p:spPr>
          <a:xfrm>
            <a:off x="1354138" y="1143000"/>
            <a:ext cx="41497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 noEditPoints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 noEditPoints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1449233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 noEditPoints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defTabSz="1449233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2EF3871A-4A0E-4C83-AA06-209B160E919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5651769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defTabSz="1447800" rtl="0" fontAlgn="base">
      <a:spcBef>
        <a:spcPct val="30000"/>
      </a:spcBef>
      <a:spcAft>
        <a:spcPct val="0"/>
      </a:spcAft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723900" algn="l" defTabSz="1447800" rtl="0" fontAlgn="base">
      <a:spcBef>
        <a:spcPct val="30000"/>
      </a:spcBef>
      <a:spcAft>
        <a:spcPct val="0"/>
      </a:spcAft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1447800" algn="l" defTabSz="1447800" rtl="0" fontAlgn="base">
      <a:spcBef>
        <a:spcPct val="30000"/>
      </a:spcBef>
      <a:spcAft>
        <a:spcPct val="0"/>
      </a:spcAft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2173288" algn="l" defTabSz="1447800" rtl="0" fontAlgn="base">
      <a:spcBef>
        <a:spcPct val="30000"/>
      </a:spcBef>
      <a:spcAft>
        <a:spcPct val="0"/>
      </a:spcAft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2897188" algn="l" defTabSz="1447800" rtl="0" fontAlgn="base">
      <a:spcBef>
        <a:spcPct val="30000"/>
      </a:spcBef>
      <a:spcAft>
        <a:spcPct val="0"/>
      </a:spcAft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3623081" algn="l" defTabSz="1449233" rtl="0" eaLnBrk="1" latinLnBrk="0" hangingPunct="1">
      <a:defRPr sz="1902" kern="1200">
        <a:solidFill>
          <a:schemeClr val="tx1"/>
        </a:solidFill>
        <a:latin typeface="+mn-lt"/>
        <a:ea typeface="+mn-ea"/>
        <a:cs typeface="+mn-cs"/>
      </a:defRPr>
    </a:lvl6pPr>
    <a:lvl7pPr marL="4347698" algn="l" defTabSz="1449233" rtl="0" eaLnBrk="1" latinLnBrk="0" hangingPunct="1">
      <a:defRPr sz="1902" kern="1200">
        <a:solidFill>
          <a:schemeClr val="tx1"/>
        </a:solidFill>
        <a:latin typeface="+mn-lt"/>
        <a:ea typeface="+mn-ea"/>
        <a:cs typeface="+mn-cs"/>
      </a:defRPr>
    </a:lvl7pPr>
    <a:lvl8pPr marL="5072314" algn="l" defTabSz="1449233" rtl="0" eaLnBrk="1" latinLnBrk="0" hangingPunct="1">
      <a:defRPr sz="1902" kern="1200">
        <a:solidFill>
          <a:schemeClr val="tx1"/>
        </a:solidFill>
        <a:latin typeface="+mn-lt"/>
        <a:ea typeface="+mn-ea"/>
        <a:cs typeface="+mn-cs"/>
      </a:defRPr>
    </a:lvl8pPr>
    <a:lvl9pPr marL="5796930" algn="l" defTabSz="1449233" rtl="0" eaLnBrk="1" latinLnBrk="0" hangingPunct="1">
      <a:defRPr sz="1902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/>
        <p:txBody>
          <a:bodyPr/>
          <a:lstStyle/>
          <a:p>
            <a:pPr defTabSz="1449233" fontAlgn="auto">
              <a:spcBef>
                <a:spcPts val="0"/>
              </a:spcBef>
              <a:spcAft>
                <a:spcPts val="0"/>
              </a:spcAft>
              <a:defRPr/>
            </a:pPr>
            <a:endParaRPr sz="1902"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/>
        <p:txBody>
          <a:bodyPr/>
          <a:lstStyle/>
          <a:p>
            <a:pPr defTabSz="1449233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902"/>
          </a:p>
        </p:txBody>
      </p:sp>
      <p:sp>
        <p:nvSpPr>
          <p:cNvPr id="15363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1447800" fontAlgn="base">
              <a:spcBef>
                <a:spcPct val="0"/>
              </a:spcBef>
              <a:spcAft>
                <a:spcPct val="0"/>
              </a:spcAft>
            </a:pPr>
            <a:fld id="{DB16B562-71C6-4D3B-8744-C55664EE3B0A}" type="slidenum">
              <a:rPr lang="en-US"/>
              <a:pPr defTabSz="1447800"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ctrTitle"/>
          </p:nvPr>
        </p:nvSpPr>
        <p:spPr>
          <a:xfrm>
            <a:off x="1090851" y="1770320"/>
            <a:ext cx="12362974" cy="3765997"/>
          </a:xfrm>
        </p:spPr>
        <p:txBody>
          <a:bodyPr anchor="b"/>
          <a:lstStyle>
            <a:lvl1pPr algn="ctr">
              <a:defRPr sz="9464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 noEditPoints="1"/>
          </p:cNvSpPr>
          <p:nvPr>
            <p:ph type="subTitle" idx="1"/>
          </p:nvPr>
        </p:nvSpPr>
        <p:spPr>
          <a:xfrm>
            <a:off x="1818085" y="5681548"/>
            <a:ext cx="10908506" cy="2611658"/>
          </a:xfrm>
        </p:spPr>
        <p:txBody>
          <a:bodyPr/>
          <a:lstStyle>
            <a:lvl1pPr marL="0" indent="0" algn="ctr">
              <a:buNone/>
              <a:defRPr sz="3786"/>
            </a:lvl1pPr>
            <a:lvl2pPr marL="721142" indent="0" algn="ctr">
              <a:buNone/>
              <a:defRPr sz="3155"/>
            </a:lvl2pPr>
            <a:lvl3pPr marL="1442283" indent="0" algn="ctr">
              <a:buNone/>
              <a:defRPr sz="2839"/>
            </a:lvl3pPr>
            <a:lvl4pPr marL="2163425" indent="0" algn="ctr">
              <a:buNone/>
              <a:defRPr sz="2524"/>
            </a:lvl4pPr>
            <a:lvl5pPr marL="2884566" indent="0" algn="ctr">
              <a:buNone/>
              <a:defRPr sz="2524"/>
            </a:lvl5pPr>
            <a:lvl6pPr marL="3605708" indent="0" algn="ctr">
              <a:buNone/>
              <a:defRPr sz="2524"/>
            </a:lvl6pPr>
            <a:lvl7pPr marL="4326849" indent="0" algn="ctr">
              <a:buNone/>
              <a:defRPr sz="2524"/>
            </a:lvl7pPr>
            <a:lvl8pPr marL="5047991" indent="0" algn="ctr">
              <a:buNone/>
              <a:defRPr sz="2524"/>
            </a:lvl8pPr>
            <a:lvl9pPr marL="5769132" indent="0" algn="ctr">
              <a:buNone/>
              <a:defRPr sz="2524"/>
            </a:lvl9pPr>
          </a:lstStyle>
          <a:p>
            <a:pPr lvl="0"/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586D44-DD6F-4762-874B-D3F9E507077B}" type="datetimeFigureOut">
              <a:rPr lang="ru-RU"/>
              <a:pPr>
                <a:defRPr/>
              </a:pPr>
              <a:t>25.11.2024</a:t>
            </a:fld>
            <a:endParaRPr lang="ru-RU"/>
          </a:p>
        </p:txBody>
      </p:sp>
      <p:sp>
        <p:nvSpPr>
          <p:cNvPr id="5" name="Footer Placeholder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F7C61D-8493-4B21-90AD-A8AAA4EABB3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 noEditPoints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456C4F-8B92-49C0-8998-B78DF0681BCC}" type="datetimeFigureOut">
              <a:rPr lang="ru-RU"/>
              <a:pPr>
                <a:defRPr/>
              </a:pPr>
              <a:t>25.11.2024</a:t>
            </a:fld>
            <a:endParaRPr lang="ru-RU"/>
          </a:p>
        </p:txBody>
      </p:sp>
      <p:sp>
        <p:nvSpPr>
          <p:cNvPr id="5" name="Footer Placeholder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5C1FA6-D96A-4618-ACB7-746EB956A96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992372" y="2696798"/>
            <a:ext cx="12544782" cy="4499664"/>
          </a:xfrm>
        </p:spPr>
        <p:txBody>
          <a:bodyPr anchor="b"/>
          <a:lstStyle>
            <a:lvl1pPr>
              <a:defRPr sz="9464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 noEditPoints="1"/>
          </p:cNvSpPr>
          <p:nvPr>
            <p:ph type="body" idx="1"/>
          </p:nvPr>
        </p:nvSpPr>
        <p:spPr>
          <a:xfrm>
            <a:off x="992372" y="7239030"/>
            <a:ext cx="12544782" cy="2366267"/>
          </a:xfrm>
        </p:spPr>
        <p:txBody>
          <a:bodyPr/>
          <a:lstStyle>
            <a:lvl1pPr marL="0" indent="0">
              <a:buNone/>
              <a:defRPr sz="3786">
                <a:solidFill>
                  <a:schemeClr val="tx1"/>
                </a:solidFill>
              </a:defRPr>
            </a:lvl1pPr>
            <a:lvl2pPr marL="721142" indent="0">
              <a:buNone/>
              <a:defRPr sz="3155">
                <a:solidFill>
                  <a:schemeClr val="tx1">
                    <a:tint val="75000"/>
                  </a:schemeClr>
                </a:solidFill>
              </a:defRPr>
            </a:lvl2pPr>
            <a:lvl3pPr marL="1442283" indent="0">
              <a:buNone/>
              <a:defRPr sz="2839">
                <a:solidFill>
                  <a:schemeClr val="tx1">
                    <a:tint val="75000"/>
                  </a:schemeClr>
                </a:solidFill>
              </a:defRPr>
            </a:lvl3pPr>
            <a:lvl4pPr marL="2163425" indent="0">
              <a:buNone/>
              <a:defRPr sz="2524">
                <a:solidFill>
                  <a:schemeClr val="tx1">
                    <a:tint val="75000"/>
                  </a:schemeClr>
                </a:solidFill>
              </a:defRPr>
            </a:lvl4pPr>
            <a:lvl5pPr marL="2884566" indent="0">
              <a:buNone/>
              <a:defRPr sz="2524">
                <a:solidFill>
                  <a:schemeClr val="tx1">
                    <a:tint val="75000"/>
                  </a:schemeClr>
                </a:solidFill>
              </a:defRPr>
            </a:lvl5pPr>
            <a:lvl6pPr marL="3605708" indent="0">
              <a:buNone/>
              <a:defRPr sz="2524">
                <a:solidFill>
                  <a:schemeClr val="tx1">
                    <a:tint val="75000"/>
                  </a:schemeClr>
                </a:solidFill>
              </a:defRPr>
            </a:lvl6pPr>
            <a:lvl7pPr marL="4326849" indent="0">
              <a:buNone/>
              <a:defRPr sz="2524">
                <a:solidFill>
                  <a:schemeClr val="tx1">
                    <a:tint val="75000"/>
                  </a:schemeClr>
                </a:solidFill>
              </a:defRPr>
            </a:lvl7pPr>
            <a:lvl8pPr marL="5047991" indent="0">
              <a:buNone/>
              <a:defRPr sz="2524">
                <a:solidFill>
                  <a:schemeClr val="tx1">
                    <a:tint val="75000"/>
                  </a:schemeClr>
                </a:solidFill>
              </a:defRPr>
            </a:lvl8pPr>
            <a:lvl9pPr marL="5769132" indent="0">
              <a:buNone/>
              <a:defRPr sz="252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49CAAE-DA92-45D0-8F9F-9BDA2CE6BA1C}" type="datetimeFigureOut">
              <a:rPr lang="ru-RU"/>
              <a:pPr>
                <a:defRPr/>
              </a:pPr>
              <a:t>25.11.2024</a:t>
            </a:fld>
            <a:endParaRPr lang="ru-RU"/>
          </a:p>
        </p:txBody>
      </p:sp>
      <p:sp>
        <p:nvSpPr>
          <p:cNvPr id="5" name="Footer Placeholder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AEE739-5AFC-4F6F-AA13-B86FB20814B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 noEditPoints="1"/>
          </p:cNvSpPr>
          <p:nvPr>
            <p:ph sz="half" idx="1"/>
          </p:nvPr>
        </p:nvSpPr>
        <p:spPr>
          <a:xfrm>
            <a:off x="999946" y="2879585"/>
            <a:ext cx="6181487" cy="686343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 noEditPoints="1"/>
          </p:cNvSpPr>
          <p:nvPr>
            <p:ph sz="half" idx="2"/>
          </p:nvPr>
        </p:nvSpPr>
        <p:spPr>
          <a:xfrm>
            <a:off x="7363242" y="2879585"/>
            <a:ext cx="6181487" cy="686343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CECE05-1E60-44C3-A781-B55B7E75A6FA}" type="datetimeFigureOut">
              <a:rPr lang="ru-RU"/>
              <a:pPr>
                <a:defRPr/>
              </a:pPr>
              <a:t>25.11.2024</a:t>
            </a:fld>
            <a:endParaRPr lang="ru-RU"/>
          </a:p>
        </p:txBody>
      </p:sp>
      <p:sp>
        <p:nvSpPr>
          <p:cNvPr id="6" name="Footer Placeholder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18D39C-6825-4C1E-B84D-2795A366CC4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1001841" y="575920"/>
            <a:ext cx="12544782" cy="209083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 noEditPoints="1"/>
          </p:cNvSpPr>
          <p:nvPr>
            <p:ph type="body" idx="1"/>
          </p:nvPr>
        </p:nvSpPr>
        <p:spPr>
          <a:xfrm>
            <a:off x="1001843" y="2651723"/>
            <a:ext cx="6153078" cy="1299569"/>
          </a:xfrm>
        </p:spPr>
        <p:txBody>
          <a:bodyPr anchor="b"/>
          <a:lstStyle>
            <a:lvl1pPr marL="0" indent="0">
              <a:buNone/>
              <a:defRPr sz="3786" b="1"/>
            </a:lvl1pPr>
            <a:lvl2pPr marL="721142" indent="0">
              <a:buNone/>
              <a:defRPr sz="3155" b="1"/>
            </a:lvl2pPr>
            <a:lvl3pPr marL="1442283" indent="0">
              <a:buNone/>
              <a:defRPr sz="2839" b="1"/>
            </a:lvl3pPr>
            <a:lvl4pPr marL="2163425" indent="0">
              <a:buNone/>
              <a:defRPr sz="2524" b="1"/>
            </a:lvl4pPr>
            <a:lvl5pPr marL="2884566" indent="0">
              <a:buNone/>
              <a:defRPr sz="2524" b="1"/>
            </a:lvl5pPr>
            <a:lvl6pPr marL="3605708" indent="0">
              <a:buNone/>
              <a:defRPr sz="2524" b="1"/>
            </a:lvl6pPr>
            <a:lvl7pPr marL="4326849" indent="0">
              <a:buNone/>
              <a:defRPr sz="2524" b="1"/>
            </a:lvl7pPr>
            <a:lvl8pPr marL="5047991" indent="0">
              <a:buNone/>
              <a:defRPr sz="2524" b="1"/>
            </a:lvl8pPr>
            <a:lvl9pPr marL="5769132" indent="0">
              <a:buNone/>
              <a:defRPr sz="2524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 noEditPoints="1"/>
          </p:cNvSpPr>
          <p:nvPr>
            <p:ph sz="half" idx="2"/>
          </p:nvPr>
        </p:nvSpPr>
        <p:spPr>
          <a:xfrm>
            <a:off x="1001843" y="3951292"/>
            <a:ext cx="6153078" cy="581175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 noEditPoints="1"/>
          </p:cNvSpPr>
          <p:nvPr>
            <p:ph type="body" sz="quarter" idx="3"/>
          </p:nvPr>
        </p:nvSpPr>
        <p:spPr>
          <a:xfrm>
            <a:off x="7363243" y="2651723"/>
            <a:ext cx="6183381" cy="1299569"/>
          </a:xfrm>
        </p:spPr>
        <p:txBody>
          <a:bodyPr anchor="b"/>
          <a:lstStyle>
            <a:lvl1pPr marL="0" indent="0">
              <a:buNone/>
              <a:defRPr sz="3786" b="1"/>
            </a:lvl1pPr>
            <a:lvl2pPr marL="721142" indent="0">
              <a:buNone/>
              <a:defRPr sz="3155" b="1"/>
            </a:lvl2pPr>
            <a:lvl3pPr marL="1442283" indent="0">
              <a:buNone/>
              <a:defRPr sz="2839" b="1"/>
            </a:lvl3pPr>
            <a:lvl4pPr marL="2163425" indent="0">
              <a:buNone/>
              <a:defRPr sz="2524" b="1"/>
            </a:lvl4pPr>
            <a:lvl5pPr marL="2884566" indent="0">
              <a:buNone/>
              <a:defRPr sz="2524" b="1"/>
            </a:lvl5pPr>
            <a:lvl6pPr marL="3605708" indent="0">
              <a:buNone/>
              <a:defRPr sz="2524" b="1"/>
            </a:lvl6pPr>
            <a:lvl7pPr marL="4326849" indent="0">
              <a:buNone/>
              <a:defRPr sz="2524" b="1"/>
            </a:lvl7pPr>
            <a:lvl8pPr marL="5047991" indent="0">
              <a:buNone/>
              <a:defRPr sz="2524" b="1"/>
            </a:lvl8pPr>
            <a:lvl9pPr marL="5769132" indent="0">
              <a:buNone/>
              <a:defRPr sz="2524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 noEditPoints="1"/>
          </p:cNvSpPr>
          <p:nvPr>
            <p:ph sz="quarter" idx="4"/>
          </p:nvPr>
        </p:nvSpPr>
        <p:spPr>
          <a:xfrm>
            <a:off x="7363243" y="3951292"/>
            <a:ext cx="6183381" cy="581175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D69984-DB6B-417D-9F72-4339B2BAC338}" type="datetimeFigureOut">
              <a:rPr lang="ru-RU"/>
              <a:pPr>
                <a:defRPr/>
              </a:pPr>
              <a:t>25.11.2024</a:t>
            </a:fld>
            <a:endParaRPr lang="ru-RU"/>
          </a:p>
        </p:txBody>
      </p:sp>
      <p:sp>
        <p:nvSpPr>
          <p:cNvPr id="8" name="Footer Placeholder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9CC6DC-106F-4F32-9884-65D95ADF7BE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34F22C-39C1-4106-AA90-1CE4D08961A7}" type="datetimeFigureOut">
              <a:rPr lang="ru-RU"/>
              <a:pPr>
                <a:defRPr/>
              </a:pPr>
              <a:t>25.11.2024</a:t>
            </a:fld>
            <a:endParaRPr lang="ru-RU"/>
          </a:p>
        </p:txBody>
      </p:sp>
      <p:sp>
        <p:nvSpPr>
          <p:cNvPr id="4" name="Footer Placeholder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07A24D-9384-47D5-BE46-4A5003A4476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207C62-24DD-47D4-A000-157ABCBF5661}" type="datetimeFigureOut">
              <a:rPr lang="ru-RU"/>
              <a:pPr>
                <a:defRPr/>
              </a:pPr>
              <a:t>25.11.2024</a:t>
            </a:fld>
            <a:endParaRPr lang="ru-RU"/>
          </a:p>
        </p:txBody>
      </p:sp>
      <p:sp>
        <p:nvSpPr>
          <p:cNvPr id="3" name="Footer Placeholder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80889A-26F7-4382-BD56-E54903E7A09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1001841" y="721148"/>
            <a:ext cx="4691036" cy="2524019"/>
          </a:xfrm>
        </p:spPr>
        <p:txBody>
          <a:bodyPr anchor="b"/>
          <a:lstStyle>
            <a:lvl1pPr>
              <a:defRPr sz="5047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 noEditPoints="1"/>
          </p:cNvSpPr>
          <p:nvPr>
            <p:ph idx="1"/>
          </p:nvPr>
        </p:nvSpPr>
        <p:spPr>
          <a:xfrm>
            <a:off x="6183381" y="1557482"/>
            <a:ext cx="7363242" cy="7687241"/>
          </a:xfrm>
        </p:spPr>
        <p:txBody>
          <a:bodyPr/>
          <a:lstStyle>
            <a:lvl1pPr>
              <a:defRPr sz="5047"/>
            </a:lvl1pPr>
            <a:lvl2pPr>
              <a:defRPr sz="4416"/>
            </a:lvl2pPr>
            <a:lvl3pPr>
              <a:defRPr sz="3786"/>
            </a:lvl3pPr>
            <a:lvl4pPr>
              <a:defRPr sz="3155"/>
            </a:lvl4pPr>
            <a:lvl5pPr>
              <a:defRPr sz="3155"/>
            </a:lvl5pPr>
            <a:lvl6pPr>
              <a:defRPr sz="3155"/>
            </a:lvl6pPr>
            <a:lvl7pPr>
              <a:defRPr sz="3155"/>
            </a:lvl7pPr>
            <a:lvl8pPr>
              <a:defRPr sz="3155"/>
            </a:lvl8pPr>
            <a:lvl9pPr>
              <a:defRPr sz="3155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 noEditPoints="1"/>
          </p:cNvSpPr>
          <p:nvPr>
            <p:ph type="body" sz="half" idx="2"/>
          </p:nvPr>
        </p:nvSpPr>
        <p:spPr>
          <a:xfrm>
            <a:off x="1001841" y="3245168"/>
            <a:ext cx="4691036" cy="6012074"/>
          </a:xfrm>
        </p:spPr>
        <p:txBody>
          <a:bodyPr/>
          <a:lstStyle>
            <a:lvl1pPr marL="0" indent="0">
              <a:buNone/>
              <a:defRPr sz="2524"/>
            </a:lvl1pPr>
            <a:lvl2pPr marL="721142" indent="0">
              <a:buNone/>
              <a:defRPr sz="2208"/>
            </a:lvl2pPr>
            <a:lvl3pPr marL="1442283" indent="0">
              <a:buNone/>
              <a:defRPr sz="1893"/>
            </a:lvl3pPr>
            <a:lvl4pPr marL="2163425" indent="0">
              <a:buNone/>
              <a:defRPr sz="1577"/>
            </a:lvl4pPr>
            <a:lvl5pPr marL="2884566" indent="0">
              <a:buNone/>
              <a:defRPr sz="1577"/>
            </a:lvl5pPr>
            <a:lvl6pPr marL="3605708" indent="0">
              <a:buNone/>
              <a:defRPr sz="1577"/>
            </a:lvl6pPr>
            <a:lvl7pPr marL="4326849" indent="0">
              <a:buNone/>
              <a:defRPr sz="1577"/>
            </a:lvl7pPr>
            <a:lvl8pPr marL="5047991" indent="0">
              <a:buNone/>
              <a:defRPr sz="1577"/>
            </a:lvl8pPr>
            <a:lvl9pPr marL="5769132" indent="0">
              <a:buNone/>
              <a:defRPr sz="1577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C2C958-1459-4C23-9CF7-04102EDDD482}" type="datetimeFigureOut">
              <a:rPr lang="ru-RU"/>
              <a:pPr>
                <a:defRPr/>
              </a:pPr>
              <a:t>25.11.2024</a:t>
            </a:fld>
            <a:endParaRPr lang="ru-RU"/>
          </a:p>
        </p:txBody>
      </p:sp>
      <p:sp>
        <p:nvSpPr>
          <p:cNvPr id="6" name="Footer Placeholder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0E4475-F57C-4F55-ACF4-823610E2A7C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1001841" y="721148"/>
            <a:ext cx="4691036" cy="2524019"/>
          </a:xfrm>
        </p:spPr>
        <p:txBody>
          <a:bodyPr anchor="b"/>
          <a:lstStyle>
            <a:lvl1pPr>
              <a:defRPr sz="5047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 noEditPoints="1"/>
          </p:cNvSpPr>
          <p:nvPr>
            <p:ph type="pic" idx="1"/>
          </p:nvPr>
        </p:nvSpPr>
        <p:spPr>
          <a:xfrm>
            <a:off x="6183381" y="1557482"/>
            <a:ext cx="7363242" cy="7687241"/>
          </a:xfrm>
        </p:spPr>
        <p:txBody>
          <a:bodyPr anchor="t"/>
          <a:lstStyle>
            <a:lvl1pPr marL="0" indent="0">
              <a:buNone/>
              <a:defRPr sz="5047"/>
            </a:lvl1pPr>
            <a:lvl2pPr marL="721142" indent="0">
              <a:buNone/>
              <a:defRPr sz="4416"/>
            </a:lvl2pPr>
            <a:lvl3pPr marL="1442283" indent="0">
              <a:buNone/>
              <a:defRPr sz="3786"/>
            </a:lvl3pPr>
            <a:lvl4pPr marL="2163425" indent="0">
              <a:buNone/>
              <a:defRPr sz="3155"/>
            </a:lvl4pPr>
            <a:lvl5pPr marL="2884566" indent="0">
              <a:buNone/>
              <a:defRPr sz="3155"/>
            </a:lvl5pPr>
            <a:lvl6pPr marL="3605708" indent="0">
              <a:buNone/>
              <a:defRPr sz="3155"/>
            </a:lvl6pPr>
            <a:lvl7pPr marL="4326849" indent="0">
              <a:buNone/>
              <a:defRPr sz="3155"/>
            </a:lvl7pPr>
            <a:lvl8pPr marL="5047991" indent="0">
              <a:buNone/>
              <a:defRPr sz="3155"/>
            </a:lvl8pPr>
            <a:lvl9pPr marL="5769132" indent="0">
              <a:buNone/>
              <a:defRPr sz="3155"/>
            </a:lvl9pPr>
          </a:lstStyle>
          <a:p>
            <a:pPr lvl="0"/>
            <a:r>
              <a:rPr lang="ru-RU" noProof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 noEditPoints="1"/>
          </p:cNvSpPr>
          <p:nvPr>
            <p:ph type="body" sz="half" idx="2"/>
          </p:nvPr>
        </p:nvSpPr>
        <p:spPr>
          <a:xfrm>
            <a:off x="1001841" y="3245168"/>
            <a:ext cx="4691036" cy="6012074"/>
          </a:xfrm>
        </p:spPr>
        <p:txBody>
          <a:bodyPr/>
          <a:lstStyle>
            <a:lvl1pPr marL="0" indent="0">
              <a:buNone/>
              <a:defRPr sz="2524"/>
            </a:lvl1pPr>
            <a:lvl2pPr marL="721142" indent="0">
              <a:buNone/>
              <a:defRPr sz="2208"/>
            </a:lvl2pPr>
            <a:lvl3pPr marL="1442283" indent="0">
              <a:buNone/>
              <a:defRPr sz="1893"/>
            </a:lvl3pPr>
            <a:lvl4pPr marL="2163425" indent="0">
              <a:buNone/>
              <a:defRPr sz="1577"/>
            </a:lvl4pPr>
            <a:lvl5pPr marL="2884566" indent="0">
              <a:buNone/>
              <a:defRPr sz="1577"/>
            </a:lvl5pPr>
            <a:lvl6pPr marL="3605708" indent="0">
              <a:buNone/>
              <a:defRPr sz="1577"/>
            </a:lvl6pPr>
            <a:lvl7pPr marL="4326849" indent="0">
              <a:buNone/>
              <a:defRPr sz="1577"/>
            </a:lvl7pPr>
            <a:lvl8pPr marL="5047991" indent="0">
              <a:buNone/>
              <a:defRPr sz="1577"/>
            </a:lvl8pPr>
            <a:lvl9pPr marL="5769132" indent="0">
              <a:buNone/>
              <a:defRPr sz="1577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62DFCF-209F-41D8-A122-2EADF4DF4C9D}" type="datetimeFigureOut">
              <a:rPr lang="ru-RU"/>
              <a:pPr>
                <a:defRPr/>
              </a:pPr>
              <a:t>25.11.2024</a:t>
            </a:fld>
            <a:endParaRPr lang="ru-RU"/>
          </a:p>
        </p:txBody>
      </p:sp>
      <p:sp>
        <p:nvSpPr>
          <p:cNvPr id="6" name="Footer Placeholder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B8D042-12C4-4CF9-9308-C3C6F83AA43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 noEditPoints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9A4323-0C82-4316-8254-FAF7C3424B78}" type="datetimeFigureOut">
              <a:rPr lang="ru-RU"/>
              <a:pPr>
                <a:defRPr/>
              </a:pPr>
              <a:t>25.11.2024</a:t>
            </a:fld>
            <a:endParaRPr lang="ru-RU"/>
          </a:p>
        </p:txBody>
      </p:sp>
      <p:sp>
        <p:nvSpPr>
          <p:cNvPr id="5" name="Footer Placeholder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0934FD-23E3-4632-9DD9-DFB9225D1A7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 noEditPoints="1"/>
          </p:cNvSpPr>
          <p:nvPr>
            <p:ph type="title" orient="vert"/>
          </p:nvPr>
        </p:nvSpPr>
        <p:spPr>
          <a:xfrm>
            <a:off x="10408534" y="575917"/>
            <a:ext cx="3136196" cy="916709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 noEditPoints="1"/>
          </p:cNvSpPr>
          <p:nvPr>
            <p:ph type="body" orient="vert" idx="1"/>
          </p:nvPr>
        </p:nvSpPr>
        <p:spPr>
          <a:xfrm>
            <a:off x="999947" y="575917"/>
            <a:ext cx="9226778" cy="916709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6EECA0-5BAC-4317-86AC-A66DA8E2D5B8}" type="datetimeFigureOut">
              <a:rPr lang="ru-RU"/>
              <a:pPr>
                <a:defRPr/>
              </a:pPr>
              <a:t>25.11.2024</a:t>
            </a:fld>
            <a:endParaRPr lang="ru-RU"/>
          </a:p>
        </p:txBody>
      </p:sp>
      <p:sp>
        <p:nvSpPr>
          <p:cNvPr id="5" name="Footer Placeholder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935708-59C1-48DB-923E-D4A7633DE35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 noEditPoints="1"/>
          </p:cNvSpPr>
          <p:nvPr>
            <p:ph type="title"/>
          </p:nvPr>
        </p:nvSpPr>
        <p:spPr>
          <a:xfrm>
            <a:off x="1000125" y="576263"/>
            <a:ext cx="12544425" cy="20907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 noEditPoints="1"/>
          </p:cNvSpPr>
          <p:nvPr>
            <p:ph type="body" idx="1"/>
          </p:nvPr>
        </p:nvSpPr>
        <p:spPr>
          <a:xfrm>
            <a:off x="1000125" y="2879725"/>
            <a:ext cx="12544425" cy="6862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 noEditPoints="1"/>
          </p:cNvSpPr>
          <p:nvPr>
            <p:ph type="dt" sz="half" idx="2"/>
          </p:nvPr>
        </p:nvSpPr>
        <p:spPr>
          <a:xfrm>
            <a:off x="1000125" y="10026650"/>
            <a:ext cx="3271838" cy="5746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defTabSz="1449233" fontAlgn="auto">
              <a:spcBef>
                <a:spcPts val="0"/>
              </a:spcBef>
              <a:spcAft>
                <a:spcPts val="0"/>
              </a:spcAft>
              <a:defRPr sz="1893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DE4A671-BFF4-4A30-98A6-F4F5E6293717}" type="datetimeFigureOut">
              <a:rPr lang="ru-RU"/>
              <a:pPr>
                <a:defRPr/>
              </a:pPr>
              <a:t>25.11.2024</a:t>
            </a:fld>
            <a:endParaRPr lang="ru-RU"/>
          </a:p>
        </p:txBody>
      </p:sp>
      <p:sp>
        <p:nvSpPr>
          <p:cNvPr id="5" name="Footer Placeholder 4"/>
          <p:cNvSpPr>
            <a:spLocks noGrp="1" noEditPoints="1"/>
          </p:cNvSpPr>
          <p:nvPr>
            <p:ph type="ftr" sz="quarter" idx="3"/>
          </p:nvPr>
        </p:nvSpPr>
        <p:spPr>
          <a:xfrm>
            <a:off x="4818063" y="10026650"/>
            <a:ext cx="4908550" cy="5746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defTabSz="1449233" fontAlgn="auto">
              <a:spcBef>
                <a:spcPts val="0"/>
              </a:spcBef>
              <a:spcAft>
                <a:spcPts val="0"/>
              </a:spcAft>
              <a:defRPr sz="1893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 noEditPoints="1"/>
          </p:cNvSpPr>
          <p:nvPr>
            <p:ph type="sldNum" sz="quarter" idx="4"/>
          </p:nvPr>
        </p:nvSpPr>
        <p:spPr>
          <a:xfrm>
            <a:off x="10272713" y="10026650"/>
            <a:ext cx="3271837" cy="5746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defTabSz="1449233" fontAlgn="auto">
              <a:spcBef>
                <a:spcPts val="0"/>
              </a:spcBef>
              <a:spcAft>
                <a:spcPts val="0"/>
              </a:spcAft>
              <a:defRPr sz="1893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C8CA7F6-B683-4557-8A1D-A5A24D36730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hf sldNum="0" hdr="0" ftr="0" dt="0"/>
  <p:txStyles>
    <p:titleStyle>
      <a:lvl1pPr algn="l" defTabSz="1441450" rtl="0" fontAlgn="base">
        <a:lnSpc>
          <a:spcPct val="90000"/>
        </a:lnSpc>
        <a:spcBef>
          <a:spcPct val="0"/>
        </a:spcBef>
        <a:spcAft>
          <a:spcPct val="0"/>
        </a:spcAft>
        <a:defRPr sz="69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1441450" rtl="0" fontAlgn="base">
        <a:lnSpc>
          <a:spcPct val="90000"/>
        </a:lnSpc>
        <a:spcBef>
          <a:spcPct val="0"/>
        </a:spcBef>
        <a:spcAft>
          <a:spcPct val="0"/>
        </a:spcAft>
        <a:defRPr sz="6900">
          <a:solidFill>
            <a:schemeClr val="tx1"/>
          </a:solidFill>
          <a:latin typeface="Calibri Light"/>
        </a:defRPr>
      </a:lvl2pPr>
      <a:lvl3pPr algn="l" defTabSz="1441450" rtl="0" fontAlgn="base">
        <a:lnSpc>
          <a:spcPct val="90000"/>
        </a:lnSpc>
        <a:spcBef>
          <a:spcPct val="0"/>
        </a:spcBef>
        <a:spcAft>
          <a:spcPct val="0"/>
        </a:spcAft>
        <a:defRPr sz="6900">
          <a:solidFill>
            <a:schemeClr val="tx1"/>
          </a:solidFill>
          <a:latin typeface="Calibri Light"/>
        </a:defRPr>
      </a:lvl3pPr>
      <a:lvl4pPr algn="l" defTabSz="1441450" rtl="0" fontAlgn="base">
        <a:lnSpc>
          <a:spcPct val="90000"/>
        </a:lnSpc>
        <a:spcBef>
          <a:spcPct val="0"/>
        </a:spcBef>
        <a:spcAft>
          <a:spcPct val="0"/>
        </a:spcAft>
        <a:defRPr sz="6900">
          <a:solidFill>
            <a:schemeClr val="tx1"/>
          </a:solidFill>
          <a:latin typeface="Calibri Light"/>
        </a:defRPr>
      </a:lvl4pPr>
      <a:lvl5pPr algn="l" defTabSz="1441450" rtl="0" fontAlgn="base">
        <a:lnSpc>
          <a:spcPct val="90000"/>
        </a:lnSpc>
        <a:spcBef>
          <a:spcPct val="0"/>
        </a:spcBef>
        <a:spcAft>
          <a:spcPct val="0"/>
        </a:spcAft>
        <a:defRPr sz="6900">
          <a:solidFill>
            <a:schemeClr val="tx1"/>
          </a:solidFill>
          <a:latin typeface="Calibri Light"/>
        </a:defRPr>
      </a:lvl5pPr>
      <a:lvl6pPr marL="457200" algn="l" defTabSz="1441450" rtl="0" fontAlgn="base">
        <a:lnSpc>
          <a:spcPct val="90000"/>
        </a:lnSpc>
        <a:spcBef>
          <a:spcPct val="0"/>
        </a:spcBef>
        <a:spcAft>
          <a:spcPct val="0"/>
        </a:spcAft>
        <a:defRPr sz="6900">
          <a:solidFill>
            <a:schemeClr val="tx1"/>
          </a:solidFill>
          <a:latin typeface="Calibri Light"/>
        </a:defRPr>
      </a:lvl6pPr>
      <a:lvl7pPr marL="914400" algn="l" defTabSz="1441450" rtl="0" fontAlgn="base">
        <a:lnSpc>
          <a:spcPct val="90000"/>
        </a:lnSpc>
        <a:spcBef>
          <a:spcPct val="0"/>
        </a:spcBef>
        <a:spcAft>
          <a:spcPct val="0"/>
        </a:spcAft>
        <a:defRPr sz="6900">
          <a:solidFill>
            <a:schemeClr val="tx1"/>
          </a:solidFill>
          <a:latin typeface="Calibri Light"/>
        </a:defRPr>
      </a:lvl7pPr>
      <a:lvl8pPr marL="1371600" algn="l" defTabSz="1441450" rtl="0" fontAlgn="base">
        <a:lnSpc>
          <a:spcPct val="90000"/>
        </a:lnSpc>
        <a:spcBef>
          <a:spcPct val="0"/>
        </a:spcBef>
        <a:spcAft>
          <a:spcPct val="0"/>
        </a:spcAft>
        <a:defRPr sz="6900">
          <a:solidFill>
            <a:schemeClr val="tx1"/>
          </a:solidFill>
          <a:latin typeface="Calibri Light"/>
        </a:defRPr>
      </a:lvl8pPr>
      <a:lvl9pPr marL="1828800" algn="l" defTabSz="1441450" rtl="0" fontAlgn="base">
        <a:lnSpc>
          <a:spcPct val="90000"/>
        </a:lnSpc>
        <a:spcBef>
          <a:spcPct val="0"/>
        </a:spcBef>
        <a:spcAft>
          <a:spcPct val="0"/>
        </a:spcAft>
        <a:defRPr sz="6900">
          <a:solidFill>
            <a:schemeClr val="tx1"/>
          </a:solidFill>
          <a:latin typeface="Calibri Light"/>
        </a:defRPr>
      </a:lvl9pPr>
    </p:titleStyle>
    <p:bodyStyle>
      <a:lvl1pPr marL="360363" indent="-360363" algn="l" defTabSz="1441450" rtl="0" fontAlgn="base">
        <a:lnSpc>
          <a:spcPct val="90000"/>
        </a:lnSpc>
        <a:spcBef>
          <a:spcPts val="1575"/>
        </a:spcBef>
        <a:spcAft>
          <a:spcPct val="0"/>
        </a:spcAft>
        <a:buFont typeface="Arial" charset="0"/>
        <a:buChar char="•"/>
        <a:defRPr sz="4400" kern="1200">
          <a:solidFill>
            <a:schemeClr val="tx1"/>
          </a:solidFill>
          <a:latin typeface="+mn-lt"/>
          <a:ea typeface="+mn-ea"/>
          <a:cs typeface="+mn-cs"/>
        </a:defRPr>
      </a:lvl1pPr>
      <a:lvl2pPr marL="1081088" indent="-360363" algn="l" defTabSz="1441450" rtl="0" fontAlgn="base">
        <a:lnSpc>
          <a:spcPct val="90000"/>
        </a:lnSpc>
        <a:spcBef>
          <a:spcPts val="788"/>
        </a:spcBef>
        <a:spcAft>
          <a:spcPct val="0"/>
        </a:spcAft>
        <a:buFont typeface="Arial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801813" indent="-360363" algn="l" defTabSz="1441450" rtl="0" fontAlgn="base">
        <a:lnSpc>
          <a:spcPct val="90000"/>
        </a:lnSpc>
        <a:spcBef>
          <a:spcPts val="788"/>
        </a:spcBef>
        <a:spcAft>
          <a:spcPct val="0"/>
        </a:spcAft>
        <a:buFont typeface="Arial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3pPr>
      <a:lvl4pPr marL="2522538" indent="-360363" algn="l" defTabSz="1441450" rtl="0" fontAlgn="base">
        <a:lnSpc>
          <a:spcPct val="90000"/>
        </a:lnSpc>
        <a:spcBef>
          <a:spcPts val="788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3244850" indent="-360363" algn="l" defTabSz="1441450" rtl="0" fontAlgn="base">
        <a:lnSpc>
          <a:spcPct val="90000"/>
        </a:lnSpc>
        <a:spcBef>
          <a:spcPts val="788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966279" indent="-360571" algn="l" defTabSz="1442283" rtl="0" eaLnBrk="1" latinLnBrk="0" hangingPunct="1">
        <a:lnSpc>
          <a:spcPct val="90000"/>
        </a:lnSpc>
        <a:spcBef>
          <a:spcPts val="789"/>
        </a:spcBef>
        <a:buFont typeface="Arial" panose="020B0604020202020204" pitchFamily="34" charset="0"/>
        <a:buChar char="•"/>
        <a:defRPr sz="2839" kern="1200">
          <a:solidFill>
            <a:schemeClr val="tx1"/>
          </a:solidFill>
          <a:latin typeface="+mn-lt"/>
          <a:ea typeface="+mn-ea"/>
          <a:cs typeface="+mn-cs"/>
        </a:defRPr>
      </a:lvl6pPr>
      <a:lvl7pPr marL="4687420" indent="-360571" algn="l" defTabSz="1442283" rtl="0" eaLnBrk="1" latinLnBrk="0" hangingPunct="1">
        <a:lnSpc>
          <a:spcPct val="90000"/>
        </a:lnSpc>
        <a:spcBef>
          <a:spcPts val="789"/>
        </a:spcBef>
        <a:buFont typeface="Arial" panose="020B0604020202020204" pitchFamily="34" charset="0"/>
        <a:buChar char="•"/>
        <a:defRPr sz="2839" kern="1200">
          <a:solidFill>
            <a:schemeClr val="tx1"/>
          </a:solidFill>
          <a:latin typeface="+mn-lt"/>
          <a:ea typeface="+mn-ea"/>
          <a:cs typeface="+mn-cs"/>
        </a:defRPr>
      </a:lvl7pPr>
      <a:lvl8pPr marL="5408562" indent="-360571" algn="l" defTabSz="1442283" rtl="0" eaLnBrk="1" latinLnBrk="0" hangingPunct="1">
        <a:lnSpc>
          <a:spcPct val="90000"/>
        </a:lnSpc>
        <a:spcBef>
          <a:spcPts val="789"/>
        </a:spcBef>
        <a:buFont typeface="Arial" panose="020B0604020202020204" pitchFamily="34" charset="0"/>
        <a:buChar char="•"/>
        <a:defRPr sz="2839" kern="1200">
          <a:solidFill>
            <a:schemeClr val="tx1"/>
          </a:solidFill>
          <a:latin typeface="+mn-lt"/>
          <a:ea typeface="+mn-ea"/>
          <a:cs typeface="+mn-cs"/>
        </a:defRPr>
      </a:lvl8pPr>
      <a:lvl9pPr marL="6129703" indent="-360571" algn="l" defTabSz="1442283" rtl="0" eaLnBrk="1" latinLnBrk="0" hangingPunct="1">
        <a:lnSpc>
          <a:spcPct val="90000"/>
        </a:lnSpc>
        <a:spcBef>
          <a:spcPts val="789"/>
        </a:spcBef>
        <a:buFont typeface="Arial" panose="020B0604020202020204" pitchFamily="34" charset="0"/>
        <a:buChar char="•"/>
        <a:defRPr sz="283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42283" rtl="0" eaLnBrk="1" latinLnBrk="0" hangingPunct="1">
        <a:defRPr sz="2839" kern="1200">
          <a:solidFill>
            <a:schemeClr val="tx1"/>
          </a:solidFill>
          <a:latin typeface="+mn-lt"/>
          <a:ea typeface="+mn-ea"/>
          <a:cs typeface="+mn-cs"/>
        </a:defRPr>
      </a:lvl1pPr>
      <a:lvl2pPr marL="721142" algn="l" defTabSz="1442283" rtl="0" eaLnBrk="1" latinLnBrk="0" hangingPunct="1">
        <a:defRPr sz="2839" kern="1200">
          <a:solidFill>
            <a:schemeClr val="tx1"/>
          </a:solidFill>
          <a:latin typeface="+mn-lt"/>
          <a:ea typeface="+mn-ea"/>
          <a:cs typeface="+mn-cs"/>
        </a:defRPr>
      </a:lvl2pPr>
      <a:lvl3pPr marL="1442283" algn="l" defTabSz="1442283" rtl="0" eaLnBrk="1" latinLnBrk="0" hangingPunct="1">
        <a:defRPr sz="2839" kern="1200">
          <a:solidFill>
            <a:schemeClr val="tx1"/>
          </a:solidFill>
          <a:latin typeface="+mn-lt"/>
          <a:ea typeface="+mn-ea"/>
          <a:cs typeface="+mn-cs"/>
        </a:defRPr>
      </a:lvl3pPr>
      <a:lvl4pPr marL="2163425" algn="l" defTabSz="1442283" rtl="0" eaLnBrk="1" latinLnBrk="0" hangingPunct="1">
        <a:defRPr sz="2839" kern="1200">
          <a:solidFill>
            <a:schemeClr val="tx1"/>
          </a:solidFill>
          <a:latin typeface="+mn-lt"/>
          <a:ea typeface="+mn-ea"/>
          <a:cs typeface="+mn-cs"/>
        </a:defRPr>
      </a:lvl4pPr>
      <a:lvl5pPr marL="2884566" algn="l" defTabSz="1442283" rtl="0" eaLnBrk="1" latinLnBrk="0" hangingPunct="1">
        <a:defRPr sz="2839" kern="1200">
          <a:solidFill>
            <a:schemeClr val="tx1"/>
          </a:solidFill>
          <a:latin typeface="+mn-lt"/>
          <a:ea typeface="+mn-ea"/>
          <a:cs typeface="+mn-cs"/>
        </a:defRPr>
      </a:lvl5pPr>
      <a:lvl6pPr marL="3605708" algn="l" defTabSz="1442283" rtl="0" eaLnBrk="1" latinLnBrk="0" hangingPunct="1">
        <a:defRPr sz="2839" kern="1200">
          <a:solidFill>
            <a:schemeClr val="tx1"/>
          </a:solidFill>
          <a:latin typeface="+mn-lt"/>
          <a:ea typeface="+mn-ea"/>
          <a:cs typeface="+mn-cs"/>
        </a:defRPr>
      </a:lvl6pPr>
      <a:lvl7pPr marL="4326849" algn="l" defTabSz="1442283" rtl="0" eaLnBrk="1" latinLnBrk="0" hangingPunct="1">
        <a:defRPr sz="2839" kern="1200">
          <a:solidFill>
            <a:schemeClr val="tx1"/>
          </a:solidFill>
          <a:latin typeface="+mn-lt"/>
          <a:ea typeface="+mn-ea"/>
          <a:cs typeface="+mn-cs"/>
        </a:defRPr>
      </a:lvl7pPr>
      <a:lvl8pPr marL="5047991" algn="l" defTabSz="1442283" rtl="0" eaLnBrk="1" latinLnBrk="0" hangingPunct="1">
        <a:defRPr sz="2839" kern="1200">
          <a:solidFill>
            <a:schemeClr val="tx1"/>
          </a:solidFill>
          <a:latin typeface="+mn-lt"/>
          <a:ea typeface="+mn-ea"/>
          <a:cs typeface="+mn-cs"/>
        </a:defRPr>
      </a:lvl8pPr>
      <a:lvl9pPr marL="5769132" algn="l" defTabSz="1442283" rtl="0" eaLnBrk="1" latinLnBrk="0" hangingPunct="1">
        <a:defRPr sz="283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png"/><Relationship Id="rId9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emf"/><Relationship Id="rId5" Type="http://schemas.openxmlformats.org/officeDocument/2006/relationships/image" Target="../media/image10.jpe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4.em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emf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emf"/><Relationship Id="rId5" Type="http://schemas.openxmlformats.org/officeDocument/2006/relationships/image" Target="../media/image15.jpe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emf"/><Relationship Id="rId5" Type="http://schemas.openxmlformats.org/officeDocument/2006/relationships/image" Target="../media/image17.png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1.em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emf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Прямая соединительная линия 7"/>
          <p:cNvCxnSpPr/>
          <p:nvPr/>
        </p:nvCxnSpPr>
        <p:spPr>
          <a:xfrm>
            <a:off x="534988" y="2773363"/>
            <a:ext cx="8267700" cy="0"/>
          </a:xfrm>
          <a:prstGeom prst="line">
            <a:avLst/>
          </a:prstGeom>
          <a:ln w="38100">
            <a:solidFill>
              <a:srgbClr val="2064AF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4339" name="Рисунок 5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0263188"/>
            <a:ext cx="8242300" cy="55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1" name="Текст. поле 3"/>
          <p:cNvSpPr txBox="1">
            <a:spLocks noChangeArrowheads="1"/>
          </p:cNvSpPr>
          <p:nvPr/>
        </p:nvSpPr>
        <p:spPr bwMode="auto">
          <a:xfrm>
            <a:off x="481013" y="3125788"/>
            <a:ext cx="7654925" cy="2293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70000"/>
              </a:lnSpc>
            </a:pPr>
            <a:r>
              <a:rPr lang="ru-RU" sz="9900" b="1" dirty="0" smtClean="0">
                <a:solidFill>
                  <a:srgbClr val="2064AF"/>
                </a:solidFill>
                <a:latin typeface="Times New Roman" pitchFamily="18" charset="0"/>
                <a:cs typeface="Times New Roman" pitchFamily="18" charset="0"/>
              </a:rPr>
              <a:t>Великие и </a:t>
            </a:r>
            <a:endParaRPr lang="ru-RU" sz="9900" b="1" dirty="0">
              <a:solidFill>
                <a:srgbClr val="2064AF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70000"/>
              </a:lnSpc>
            </a:pPr>
            <a:r>
              <a:rPr lang="ru-RU" sz="9900" b="1" dirty="0" smtClean="0">
                <a:solidFill>
                  <a:srgbClr val="2064AF"/>
                </a:solidFill>
                <a:latin typeface="Times New Roman" pitchFamily="18" charset="0"/>
                <a:cs typeface="Times New Roman" pitchFamily="18" charset="0"/>
              </a:rPr>
              <a:t>особые</a:t>
            </a:r>
            <a:endParaRPr lang="ru-RU" sz="9900" b="1" dirty="0">
              <a:solidFill>
                <a:srgbClr val="2064A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343" name="TextBox 11"/>
          <p:cNvSpPr txBox="1">
            <a:spLocks noChangeArrowheads="1"/>
          </p:cNvSpPr>
          <p:nvPr/>
        </p:nvSpPr>
        <p:spPr bwMode="auto">
          <a:xfrm>
            <a:off x="1552575" y="8748713"/>
            <a:ext cx="6518275" cy="137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b="1" dirty="0">
                <a:solidFill>
                  <a:srgbClr val="2064AF"/>
                </a:solidFill>
                <a:latin typeface="Times New Roman" pitchFamily="18" charset="0"/>
                <a:cs typeface="Times New Roman" pitchFamily="18" charset="0"/>
              </a:rPr>
              <a:t>Проект подготовлен воспитателями МБДОУ «Детский сад № 14 «Аленький цветочек»</a:t>
            </a:r>
          </a:p>
        </p:txBody>
      </p:sp>
      <p:sp>
        <p:nvSpPr>
          <p:cNvPr id="14347" name="Rectangle 11"/>
          <p:cNvSpPr>
            <a:spLocks noChangeArrowheads="1"/>
          </p:cNvSpPr>
          <p:nvPr/>
        </p:nvSpPr>
        <p:spPr bwMode="auto">
          <a:xfrm>
            <a:off x="468313" y="666750"/>
            <a:ext cx="699135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defTabSz="914400"/>
            <a:r>
              <a:rPr lang="ru-RU" b="1" dirty="0">
                <a:solidFill>
                  <a:srgbClr val="2064AF"/>
                </a:solidFill>
                <a:latin typeface="Times New Roman" pitchFamily="18" charset="0"/>
                <a:cs typeface="Times New Roman" pitchFamily="18" charset="0"/>
              </a:rPr>
              <a:t>МБДОУ</a:t>
            </a:r>
            <a:r>
              <a:rPr lang="ru-RU" dirty="0">
                <a:solidFill>
                  <a:srgbClr val="2064AF"/>
                </a:solidFill>
                <a:latin typeface="Calibri" panose="020F0502020204030204" pitchFamily="34" charset="0"/>
              </a:rPr>
              <a:t> </a:t>
            </a:r>
            <a:r>
              <a:rPr lang="ru-RU" b="1" dirty="0">
                <a:solidFill>
                  <a:srgbClr val="2064AF"/>
                </a:solidFill>
                <a:latin typeface="Calibri" panose="020F0502020204030204" pitchFamily="34" charset="0"/>
              </a:rPr>
              <a:t>«Детский сад № 14   «Аленький цветочек»</a:t>
            </a:r>
          </a:p>
        </p:txBody>
      </p:sp>
      <p:pic>
        <p:nvPicPr>
          <p:cNvPr id="10" name="Picture 2"/>
          <p:cNvPicPr/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82680" y="-1"/>
            <a:ext cx="2724265" cy="3992451"/>
          </a:xfrm>
          <a:prstGeom prst="rect">
            <a:avLst/>
          </a:prstGeom>
          <a:noFill/>
          <a:ln>
            <a:noFill/>
          </a:ln>
          <a:effectLst/>
          <a:extLst/>
        </p:spPr>
      </p:pic>
      <p:pic>
        <p:nvPicPr>
          <p:cNvPr id="11" name="Рисунок 10" descr="C:\Users\Гость\Desktop\Владимир_Сотников_(пловец-паралимпиец)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384924" y="3515932"/>
            <a:ext cx="2455767" cy="30909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2"/>
          <p:cNvPicPr/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8727" y="6712527"/>
            <a:ext cx="3945948" cy="3011021"/>
          </a:xfrm>
          <a:prstGeom prst="rect">
            <a:avLst/>
          </a:prstGeom>
          <a:noFill/>
          <a:ln>
            <a:noFill/>
          </a:ln>
          <a:effectLst/>
          <a:extLst/>
        </p:spPr>
      </p:pic>
      <p:pic>
        <p:nvPicPr>
          <p:cNvPr id="14" name="Рисунок 13" descr="C:\Users\Гость\Desktop\фото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728364" y="154546"/>
            <a:ext cx="2078181" cy="33613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Рисунок 14" descr="Picture background"/>
          <p:cNvPicPr/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8364" y="3515933"/>
            <a:ext cx="2244436" cy="3090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Picture 2" descr="I:\IMG-20241113-WA0021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0545" y="6733309"/>
            <a:ext cx="2098964" cy="299023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Рисунок 4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264150" cy="1084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7" name="Рисунок 7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02050" y="10291763"/>
            <a:ext cx="7140575" cy="55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Текст. поле 4"/>
          <p:cNvSpPr txBox="1"/>
          <p:nvPr/>
        </p:nvSpPr>
        <p:spPr>
          <a:xfrm>
            <a:off x="5372049" y="249382"/>
            <a:ext cx="8083307" cy="98796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1449233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b="1" dirty="0" smtClean="0">
                <a:solidFill>
                  <a:srgbClr val="2956B3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                                                                                                                                     </a:t>
            </a:r>
            <a:r>
              <a:rPr lang="ru-RU" sz="2400" b="1" dirty="0" smtClean="0">
                <a:solidFill>
                  <a:srgbClr val="2956B3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СЛЕПОТА.</a:t>
            </a:r>
          </a:p>
          <a:p>
            <a:pPr algn="just" defTabSz="1449233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 b="1" dirty="0" smtClean="0">
              <a:solidFill>
                <a:srgbClr val="2956B3"/>
              </a:solidFill>
              <a:latin typeface="Times New Roman" pitchFamily="18" charset="0"/>
              <a:ea typeface="Times New Roman" panose="02020603050405020304" pitchFamily="18" charset="0"/>
              <a:cs typeface="Times New Roman" pitchFamily="18" charset="0"/>
            </a:endParaRPr>
          </a:p>
          <a:p>
            <a:pPr algn="just" defTabSz="1449233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 b="1" dirty="0" smtClean="0">
              <a:solidFill>
                <a:srgbClr val="2956B3"/>
              </a:solidFill>
              <a:latin typeface="Times New Roman" pitchFamily="18" charset="0"/>
              <a:ea typeface="Times New Roman" panose="02020603050405020304" pitchFamily="18" charset="0"/>
              <a:cs typeface="Times New Roman" pitchFamily="18" charset="0"/>
            </a:endParaRPr>
          </a:p>
          <a:p>
            <a:pPr algn="just" defTabSz="1449233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b="1" dirty="0" smtClean="0">
                <a:solidFill>
                  <a:srgbClr val="2956B3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История Владимира вначале ничем не отличалась от историй сотен других мальчишек и девчонок: родители привели его в семь лет на плавание, чтобы поддерживать здоровье. Но тренер заметила в нем потенциал. Сам мальчишка со временем так проникся спортом, что стал им просто жить. По нему было видно, что есть шанс достичь чего-то большего. И как показала потом жизнь, он смог вписать свое имя в историю! И началась его тернистая тропа к звездам. Володя попал в сборную за полгода до утверждения списков на </a:t>
            </a:r>
            <a:r>
              <a:rPr lang="ru-RU" sz="1800" b="1" dirty="0" err="1" smtClean="0">
                <a:solidFill>
                  <a:srgbClr val="2956B3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Паралимпийские</a:t>
            </a:r>
            <a:r>
              <a:rPr lang="ru-RU" sz="1800" b="1" dirty="0" smtClean="0">
                <a:solidFill>
                  <a:srgbClr val="2956B3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 игры, и это очень короткий срок. Только в июне он поехал получать классификацию (</a:t>
            </a:r>
            <a:r>
              <a:rPr lang="ru-RU" sz="1800" b="1" dirty="0" err="1" smtClean="0">
                <a:solidFill>
                  <a:srgbClr val="2956B3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Паралимпийские</a:t>
            </a:r>
            <a:r>
              <a:rPr lang="ru-RU" sz="1800" b="1" dirty="0" smtClean="0">
                <a:solidFill>
                  <a:srgbClr val="2956B3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 Игры в Токио стартовали 24 августа). Казалось, все сложилось, и фортуна, наконец-то, улыбнулась спортсмену. Однако Сотникова до последнего не хотели брать в национальную сборную на </a:t>
            </a:r>
            <a:r>
              <a:rPr lang="ru-RU" sz="1800" b="1" dirty="0" err="1" smtClean="0">
                <a:solidFill>
                  <a:srgbClr val="2956B3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Паралимпиаду</a:t>
            </a:r>
            <a:r>
              <a:rPr lang="ru-RU" sz="1800" b="1" dirty="0" smtClean="0">
                <a:solidFill>
                  <a:srgbClr val="2956B3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, так как в мировом рейтинге он был только шестым. Говорили, что слишком уж молодой, да и, наверное, бесперспективный. Но нашлись понимающие люди, которые дали ему шанс. И он оправдал по максимуму все надежды. Полгода бешеного труда со сборов на другие сборы..  Несмотря на все предположения критиков, наш земляк Владимир Сотников представляет Ростовскую область на национальном уровне. </a:t>
            </a:r>
          </a:p>
          <a:p>
            <a:pPr algn="just" defTabSz="1449233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b="1" dirty="0" smtClean="0">
                <a:solidFill>
                  <a:srgbClr val="2956B3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С 2021 года входит в состав </a:t>
            </a:r>
            <a:r>
              <a:rPr lang="ru-RU" sz="1800" b="1" dirty="0" err="1" smtClean="0">
                <a:solidFill>
                  <a:srgbClr val="2956B3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паралимпийской</a:t>
            </a:r>
            <a:r>
              <a:rPr lang="ru-RU" sz="1800" b="1" dirty="0" smtClean="0">
                <a:solidFill>
                  <a:srgbClr val="2956B3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 сборной России. Многократный чемпион России среди спортсменов с поражением опорно-двигательного аппарата.</a:t>
            </a:r>
          </a:p>
          <a:p>
            <a:pPr algn="just" defTabSz="1449233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b="1" dirty="0" smtClean="0">
                <a:solidFill>
                  <a:srgbClr val="2956B3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В 2021 году Владимир Сотников завоевал золотую медаль в смешанной эстафете 4×100 м вольным стилем (вместе с Анной </a:t>
            </a:r>
            <a:r>
              <a:rPr lang="ru-RU" sz="1800" b="1" dirty="0" err="1" smtClean="0">
                <a:solidFill>
                  <a:srgbClr val="2956B3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Крившиной</a:t>
            </a:r>
            <a:r>
              <a:rPr lang="ru-RU" sz="1800" b="1" dirty="0" smtClean="0">
                <a:solidFill>
                  <a:srgbClr val="2956B3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, Дарьей Пикаловой и </a:t>
            </a:r>
            <a:r>
              <a:rPr lang="ru-RU" sz="1800" b="1" dirty="0" err="1" smtClean="0">
                <a:solidFill>
                  <a:srgbClr val="2956B3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Ильнуром</a:t>
            </a:r>
            <a:r>
              <a:rPr lang="ru-RU" sz="1800" b="1" dirty="0" smtClean="0">
                <a:solidFill>
                  <a:srgbClr val="2956B3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 Гариповым) на </a:t>
            </a:r>
            <a:r>
              <a:rPr lang="ru-RU" sz="1800" b="1" dirty="0" err="1" smtClean="0">
                <a:solidFill>
                  <a:srgbClr val="2956B3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Паралимпийских</a:t>
            </a:r>
            <a:r>
              <a:rPr lang="ru-RU" sz="1800" b="1" dirty="0" smtClean="0">
                <a:solidFill>
                  <a:srgbClr val="2956B3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 играх в Токио. Команда обновила рекорд </a:t>
            </a:r>
            <a:r>
              <a:rPr lang="ru-RU" sz="1800" b="1" dirty="0" err="1" smtClean="0">
                <a:solidFill>
                  <a:srgbClr val="2956B3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Паралимпийских</a:t>
            </a:r>
            <a:r>
              <a:rPr lang="ru-RU" sz="1800" b="1" dirty="0" smtClean="0">
                <a:solidFill>
                  <a:srgbClr val="2956B3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 игр (3:53,79)[ </a:t>
            </a:r>
          </a:p>
          <a:p>
            <a:pPr algn="just" defTabSz="1449233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b="1" dirty="0" smtClean="0">
                <a:solidFill>
                  <a:srgbClr val="2956B3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В 2024 году завоевал серебряную медаль на дистанции в 200 метров (комплексное плавание) на чемпионате Европы.</a:t>
            </a:r>
          </a:p>
          <a:p>
            <a:pPr algn="just" defTabSz="1449233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b="1" dirty="0" smtClean="0">
                <a:solidFill>
                  <a:srgbClr val="2956B3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В августе 2024 года Владимир Сотников получил аккредитацию и визу для участия в </a:t>
            </a:r>
            <a:r>
              <a:rPr lang="ru-RU" sz="1800" b="1" dirty="0" err="1" smtClean="0">
                <a:solidFill>
                  <a:srgbClr val="2956B3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Паралимпийских</a:t>
            </a:r>
            <a:r>
              <a:rPr lang="ru-RU" sz="1800" b="1" dirty="0" smtClean="0">
                <a:solidFill>
                  <a:srgbClr val="2956B3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 играх в Париже под флагом ПКР[ </a:t>
            </a:r>
          </a:p>
          <a:p>
            <a:pPr algn="just" defTabSz="1449233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b="1" dirty="0" smtClean="0">
                <a:solidFill>
                  <a:srgbClr val="2956B3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Российский пловец завоевал серебряную медаль в финальном заплыве 100-метровки в классе S13 на </a:t>
            </a:r>
            <a:r>
              <a:rPr lang="ru-RU" sz="1800" b="1" dirty="0" err="1" smtClean="0">
                <a:solidFill>
                  <a:srgbClr val="2956B3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Паралимпиаде</a:t>
            </a:r>
            <a:r>
              <a:rPr lang="ru-RU" sz="1800" b="1" dirty="0" smtClean="0">
                <a:solidFill>
                  <a:srgbClr val="2956B3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 в Париже </a:t>
            </a:r>
            <a:endParaRPr lang="ru-RU" sz="1800" b="1" dirty="0">
              <a:solidFill>
                <a:srgbClr val="2956B3"/>
              </a:solidFill>
              <a:latin typeface="Times New Roman" pitchFamily="18" charset="0"/>
              <a:ea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16392" name="Текст. поле 7"/>
          <p:cNvSpPr txBox="1">
            <a:spLocks noChangeArrowheads="1"/>
          </p:cNvSpPr>
          <p:nvPr/>
        </p:nvSpPr>
        <p:spPr bwMode="auto">
          <a:xfrm rot="10800000">
            <a:off x="204788" y="7183438"/>
            <a:ext cx="4849812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200" dirty="0" smtClean="0">
                <a:solidFill>
                  <a:srgbClr val="222222"/>
                </a:solidFill>
                <a:latin typeface="Calibri" pitchFamily="34" charset="0"/>
                <a:ea typeface="NSimSun"/>
                <a:cs typeface="Times New Roman" pitchFamily="18" charset="0"/>
              </a:rPr>
              <a:t> </a:t>
            </a:r>
            <a:endParaRPr lang="ru-RU" sz="2200" dirty="0">
              <a:latin typeface="Calibri" pitchFamily="34" charset="0"/>
              <a:ea typeface="NSimSun"/>
              <a:cs typeface="Times New Roman" pitchFamily="18" charset="0"/>
            </a:endParaRPr>
          </a:p>
        </p:txBody>
      </p:sp>
      <p:sp>
        <p:nvSpPr>
          <p:cNvPr id="16394" name="TextBox 14"/>
          <p:cNvSpPr txBox="1">
            <a:spLocks noChangeArrowheads="1"/>
          </p:cNvSpPr>
          <p:nvPr/>
        </p:nvSpPr>
        <p:spPr bwMode="auto">
          <a:xfrm>
            <a:off x="204788" y="9285288"/>
            <a:ext cx="3638550" cy="423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000" spc="-25" dirty="0">
                <a:solidFill>
                  <a:srgbClr val="0061B7"/>
                </a:solidFill>
                <a:latin typeface="Calibri"/>
                <a:ea typeface="Times New Roman"/>
                <a:cs typeface="Arial"/>
              </a:rPr>
              <a:t>«</a:t>
            </a:r>
            <a:r>
              <a:rPr lang="ru-RU" sz="2000" spc="-25" dirty="0" err="1">
                <a:solidFill>
                  <a:srgbClr val="0061B7"/>
                </a:solidFill>
                <a:latin typeface="Calibri"/>
                <a:ea typeface="Times New Roman"/>
                <a:cs typeface="Arial"/>
              </a:rPr>
              <a:t>Паралимпиада</a:t>
            </a:r>
            <a:r>
              <a:rPr lang="ru-RU" sz="2000" spc="-25" dirty="0">
                <a:solidFill>
                  <a:srgbClr val="0061B7"/>
                </a:solidFill>
                <a:latin typeface="Calibri"/>
                <a:ea typeface="Times New Roman"/>
                <a:cs typeface="Arial"/>
              </a:rPr>
              <a:t>. Трансляция»</a:t>
            </a:r>
            <a:endParaRPr lang="ru-RU" sz="1200" spc="-25" dirty="0">
              <a:solidFill>
                <a:srgbClr val="262626"/>
              </a:solidFill>
              <a:effectLst/>
              <a:latin typeface="Times New Roman"/>
              <a:ea typeface="Calibri"/>
              <a:cs typeface="Arial"/>
            </a:endParaRPr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5264150" y="1087439"/>
            <a:ext cx="8431068" cy="3477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3" name="Рисунок 12" descr="C:\Users\Гость\Desktop\Владимир_Сотников_(пловец-паралимпиец)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0750" y="357817"/>
            <a:ext cx="4346262" cy="49729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708338" y="5423694"/>
            <a:ext cx="4188673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782FF"/>
                </a:solidFill>
                <a:latin typeface="Times New Roman" pitchFamily="18" charset="0"/>
                <a:cs typeface="Times New Roman" pitchFamily="18" charset="0"/>
              </a:rPr>
              <a:t>Сотников                                                                       Владимир Константинович</a:t>
            </a:r>
          </a:p>
          <a:p>
            <a:pPr algn="ctr"/>
            <a:r>
              <a:rPr lang="ru-RU" sz="2400" b="1" dirty="0">
                <a:solidFill>
                  <a:srgbClr val="0782FF"/>
                </a:solidFill>
                <a:latin typeface="Times New Roman" pitchFamily="18" charset="0"/>
                <a:cs typeface="Times New Roman" pitchFamily="18" charset="0"/>
              </a:rPr>
              <a:t>19.06.2004 г.</a:t>
            </a:r>
          </a:p>
          <a:p>
            <a:pPr algn="ctr"/>
            <a:r>
              <a:rPr lang="ru-RU" sz="2400" b="1" dirty="0">
                <a:solidFill>
                  <a:srgbClr val="0782FF"/>
                </a:solidFill>
                <a:latin typeface="Times New Roman" pitchFamily="18" charset="0"/>
                <a:cs typeface="Times New Roman" pitchFamily="18" charset="0"/>
              </a:rPr>
              <a:t>Заслуженный мастер спорта</a:t>
            </a:r>
          </a:p>
          <a:p>
            <a:pPr algn="ctr"/>
            <a:r>
              <a:rPr lang="ru-RU" sz="2400" b="1" dirty="0">
                <a:solidFill>
                  <a:srgbClr val="0782FF"/>
                </a:solidFill>
                <a:latin typeface="Times New Roman" pitchFamily="18" charset="0"/>
                <a:cs typeface="Times New Roman" pitchFamily="18" charset="0"/>
              </a:rPr>
              <a:t>Чемпион, серебряный и 2-кратный бронзовый призер </a:t>
            </a:r>
            <a:r>
              <a:rPr lang="ru-RU" sz="2400" b="1" dirty="0" err="1">
                <a:solidFill>
                  <a:srgbClr val="0782FF"/>
                </a:solidFill>
                <a:latin typeface="Times New Roman" pitchFamily="18" charset="0"/>
                <a:cs typeface="Times New Roman" pitchFamily="18" charset="0"/>
              </a:rPr>
              <a:t>Паралимпийских</a:t>
            </a:r>
            <a:r>
              <a:rPr lang="ru-RU" sz="2400" b="1" dirty="0">
                <a:solidFill>
                  <a:srgbClr val="0782FF"/>
                </a:solidFill>
                <a:latin typeface="Times New Roman" pitchFamily="18" charset="0"/>
                <a:cs typeface="Times New Roman" pitchFamily="18" charset="0"/>
              </a:rPr>
              <a:t> игр</a:t>
            </a:r>
          </a:p>
          <a:p>
            <a:r>
              <a:rPr lang="ru-RU" dirty="0">
                <a:solidFill>
                  <a:srgbClr val="0782FF"/>
                </a:solidFill>
              </a:rPr>
              <a:t> </a:t>
            </a:r>
          </a:p>
        </p:txBody>
      </p:sp>
      <p:pic>
        <p:nvPicPr>
          <p:cNvPr id="4098" name="Picture 2" descr="I:\штрих код\qr-code 3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3337" y="8912180"/>
            <a:ext cx="1420811" cy="137958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Рисунок 4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264150" cy="1084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1" name="Рисунок 7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02050" y="10291763"/>
            <a:ext cx="7140575" cy="55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Текст. поле 4"/>
          <p:cNvSpPr txBox="1"/>
          <p:nvPr/>
        </p:nvSpPr>
        <p:spPr>
          <a:xfrm>
            <a:off x="5448300" y="1366838"/>
            <a:ext cx="8083550" cy="812530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/>
            <a:endParaRPr lang="ru-RU" sz="1800" dirty="0" smtClean="0">
              <a:solidFill>
                <a:srgbClr val="002060"/>
              </a:solidFill>
              <a:latin typeface="Calibri" pitchFamily="34" charset="0"/>
              <a:cs typeface="Times New Roman" pitchFamily="18" charset="0"/>
            </a:endParaRPr>
          </a:p>
          <a:p>
            <a:pPr algn="just"/>
            <a:endParaRPr lang="ru-RU" sz="1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800" b="1" dirty="0" smtClean="0">
                <a:solidFill>
                  <a:srgbClr val="2956B3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800" b="1" dirty="0">
                <a:solidFill>
                  <a:srgbClr val="2956B3"/>
                </a:solidFill>
                <a:latin typeface="Times New Roman" pitchFamily="18" charset="0"/>
                <a:cs typeface="Times New Roman" pitchFamily="18" charset="0"/>
              </a:rPr>
              <a:t>1992 году при прохождении срочной службы в Забайкальском военном округе попал в автомобильную аварию. Был брошен сослуживцем-водителем на месте аварии и, будучи обездвиженным из-за травм, пролежал более 7 часов ночью, при температуре воздуха минус 45 градусов, до тех пор, пока его случайно не обнаружили местные жители. Врачи спасли жизнь С.В. </a:t>
            </a:r>
            <a:r>
              <a:rPr lang="ru-RU" sz="1800" b="1" dirty="0" err="1">
                <a:solidFill>
                  <a:srgbClr val="2956B3"/>
                </a:solidFill>
                <a:latin typeface="Times New Roman" pitchFamily="18" charset="0"/>
                <a:cs typeface="Times New Roman" pitchFamily="18" charset="0"/>
              </a:rPr>
              <a:t>Бурлакова</a:t>
            </a:r>
            <a:r>
              <a:rPr lang="ru-RU" sz="1800" b="1" dirty="0">
                <a:solidFill>
                  <a:srgbClr val="2956B3"/>
                </a:solidFill>
                <a:latin typeface="Times New Roman" pitchFamily="18" charset="0"/>
                <a:cs typeface="Times New Roman" pitchFamily="18" charset="0"/>
              </a:rPr>
              <a:t> ценой ампутации четырех конечностей.</a:t>
            </a:r>
          </a:p>
          <a:p>
            <a:pPr algn="just"/>
            <a:r>
              <a:rPr lang="ru-RU" sz="1800" b="1" dirty="0">
                <a:solidFill>
                  <a:srgbClr val="2956B3"/>
                </a:solidFill>
                <a:latin typeface="Times New Roman" pitchFamily="18" charset="0"/>
                <a:cs typeface="Times New Roman" pitchFamily="18" charset="0"/>
              </a:rPr>
              <a:t>После возвращения из армии окончил Таганрогский строительный техникум. Начал спортивную карьеру. Принимал участие в соревнованиях по легкой атлетике, плаванию.</a:t>
            </a:r>
          </a:p>
          <a:p>
            <a:pPr algn="just"/>
            <a:r>
              <a:rPr lang="ru-RU" sz="1800" b="1" dirty="0">
                <a:solidFill>
                  <a:srgbClr val="2956B3"/>
                </a:solidFill>
                <a:latin typeface="Times New Roman" pitchFamily="18" charset="0"/>
                <a:cs typeface="Times New Roman" pitchFamily="18" charset="0"/>
              </a:rPr>
              <a:t>В 2003 году, пройдя на протезах дистанцию в 42 км, стал победителем нью-йоркского марафона, опередив 12 тыс. здоровых участников.</a:t>
            </a:r>
          </a:p>
          <a:p>
            <a:pPr algn="just"/>
            <a:r>
              <a:rPr lang="ru-RU" sz="1800" b="1" dirty="0">
                <a:solidFill>
                  <a:srgbClr val="2956B3"/>
                </a:solidFill>
                <a:latin typeface="Times New Roman" pitchFamily="18" charset="0"/>
                <a:cs typeface="Times New Roman" pitchFamily="18" charset="0"/>
              </a:rPr>
              <a:t>В 2006 году стал участником и организатором велопробега Москва – Нижний Новгород – Таганрог.</a:t>
            </a:r>
          </a:p>
          <a:p>
            <a:pPr algn="just"/>
            <a:r>
              <a:rPr lang="ru-RU" sz="1800" b="1" dirty="0">
                <a:solidFill>
                  <a:srgbClr val="2956B3"/>
                </a:solidFill>
                <a:latin typeface="Times New Roman" pitchFamily="18" charset="0"/>
                <a:cs typeface="Times New Roman" pitchFamily="18" charset="0"/>
              </a:rPr>
              <a:t>В 2007 году окончил факультет физического воспитания Южного федерального университета по специальности «тренер-преподаватель».</a:t>
            </a:r>
          </a:p>
          <a:p>
            <a:pPr algn="just"/>
            <a:r>
              <a:rPr lang="ru-RU" sz="1800" b="1" dirty="0">
                <a:solidFill>
                  <a:srgbClr val="2956B3"/>
                </a:solidFill>
                <a:latin typeface="Times New Roman" pitchFamily="18" charset="0"/>
                <a:cs typeface="Times New Roman" pitchFamily="18" charset="0"/>
              </a:rPr>
              <a:t>С помощью специального приспособления самостоятельно летает на дельтаплане (первый человек с четырехкратной ампутацией, поднявший в воздух летательный аппарат), занимается прыжками с парашютом, может управлять яхтой, владеет стрелковым оружием.</a:t>
            </a:r>
          </a:p>
          <a:p>
            <a:pPr algn="just"/>
            <a:r>
              <a:rPr lang="ru-RU" sz="1800" b="1" dirty="0">
                <a:solidFill>
                  <a:srgbClr val="2956B3"/>
                </a:solidFill>
                <a:latin typeface="Times New Roman" pitchFamily="18" charset="0"/>
                <a:cs typeface="Times New Roman" pitchFamily="18" charset="0"/>
              </a:rPr>
              <a:t>Мастер спорта, многократный чемпион России по плаванию и легкой атлетике среди спортсменов с ограниченными возможностями здоровья, рекордсмен России и мира по легкой атлетике и пулевой стрельбе. Двукратный чемпион мира по каратэ. Занесен в Книгу рекордов Гиннеса, удостоен звания «Человек планеты» (2003, США), награды «Спортивный Оскар» (2019, США).</a:t>
            </a:r>
          </a:p>
          <a:p>
            <a:pPr algn="just"/>
            <a:r>
              <a:rPr lang="ru-RU" sz="1800" b="1" dirty="0">
                <a:solidFill>
                  <a:srgbClr val="2956B3"/>
                </a:solidFill>
                <a:latin typeface="Times New Roman" pitchFamily="18" charset="0"/>
                <a:cs typeface="Times New Roman" pitchFamily="18" charset="0"/>
              </a:rPr>
              <a:t>Член Общественного совета при Уполномоченном при Президенте Российской Федерации по правам ребенка.</a:t>
            </a:r>
          </a:p>
        </p:txBody>
      </p:sp>
      <p:sp>
        <p:nvSpPr>
          <p:cNvPr id="12" name="Текст. поле 6"/>
          <p:cNvSpPr txBox="1"/>
          <p:nvPr/>
        </p:nvSpPr>
        <p:spPr>
          <a:xfrm>
            <a:off x="356394" y="5664993"/>
            <a:ext cx="4508500" cy="156966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1449233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1"/>
                </a:solidFill>
                <a:latin typeface="Times New Roman" pitchFamily="18" charset="0"/>
                <a:ea typeface="NSimSun"/>
                <a:cs typeface="Times New Roman" pitchFamily="18" charset="0"/>
              </a:rPr>
              <a:t>Сергей Владимирович Бурлаков </a:t>
            </a:r>
            <a:endParaRPr lang="ru-RU" sz="2400" b="1" dirty="0" smtClean="0">
              <a:solidFill>
                <a:schemeClr val="accent1"/>
              </a:solidFill>
              <a:latin typeface="Times New Roman" pitchFamily="18" charset="0"/>
              <a:ea typeface="NSimSun"/>
              <a:cs typeface="Times New Roman" pitchFamily="18" charset="0"/>
            </a:endParaRPr>
          </a:p>
          <a:p>
            <a:pPr lvl="0" algn="ctr"/>
            <a:r>
              <a:rPr lang="ru-RU" sz="2400" b="1" dirty="0" smtClean="0">
                <a:solidFill>
                  <a:schemeClr val="accent1"/>
                </a:solidFill>
                <a:latin typeface="Times New Roman" pitchFamily="18" charset="0"/>
                <a:ea typeface="NSimSun"/>
                <a:cs typeface="Times New Roman" pitchFamily="18" charset="0"/>
              </a:rPr>
              <a:t>26. 05. </a:t>
            </a:r>
            <a:r>
              <a:rPr lang="ru-RU" sz="2400" b="1" dirty="0">
                <a:solidFill>
                  <a:schemeClr val="accent1"/>
                </a:solidFill>
                <a:latin typeface="Times New Roman" pitchFamily="18" charset="0"/>
                <a:ea typeface="NSimSun"/>
                <a:cs typeface="Times New Roman" pitchFamily="18" charset="0"/>
              </a:rPr>
              <a:t>1971 </a:t>
            </a:r>
            <a:r>
              <a:rPr lang="ru-RU" sz="2400" b="1" dirty="0" smtClean="0">
                <a:solidFill>
                  <a:schemeClr val="accent1"/>
                </a:solidFill>
                <a:latin typeface="Times New Roman" pitchFamily="18" charset="0"/>
                <a:ea typeface="NSimSun"/>
                <a:cs typeface="Times New Roman" pitchFamily="18" charset="0"/>
              </a:rPr>
              <a:t>г.</a:t>
            </a:r>
            <a:endParaRPr lang="ru-RU" sz="2400" b="1" dirty="0">
              <a:solidFill>
                <a:schemeClr val="accent1"/>
              </a:solidFill>
              <a:latin typeface="Times New Roman" pitchFamily="18" charset="0"/>
              <a:ea typeface="NSimSun"/>
              <a:cs typeface="Times New Roman" pitchFamily="18" charset="0"/>
            </a:endParaRPr>
          </a:p>
          <a:p>
            <a:pPr algn="ctr" defTabSz="1449233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ea typeface="NSimSun" panose="02020603020101020101" pitchFamily="49" charset="0"/>
              <a:cs typeface="Times New Roman" pitchFamily="18" charset="0"/>
            </a:endParaRPr>
          </a:p>
        </p:txBody>
      </p:sp>
      <p:sp>
        <p:nvSpPr>
          <p:cNvPr id="17415" name="Текст. поле 7"/>
          <p:cNvSpPr txBox="1">
            <a:spLocks noChangeArrowheads="1"/>
          </p:cNvSpPr>
          <p:nvPr/>
        </p:nvSpPr>
        <p:spPr bwMode="auto">
          <a:xfrm>
            <a:off x="204788" y="6835775"/>
            <a:ext cx="4849812" cy="22775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 dirty="0">
                <a:solidFill>
                  <a:schemeClr val="accent1"/>
                </a:solidFill>
                <a:latin typeface="Times New Roman" pitchFamily="18" charset="0"/>
                <a:ea typeface="NSimSun"/>
                <a:cs typeface="Times New Roman" pitchFamily="18" charset="0"/>
              </a:rPr>
              <a:t>С</a:t>
            </a:r>
            <a:r>
              <a:rPr lang="ru-RU" sz="2400" b="1" dirty="0" smtClean="0">
                <a:solidFill>
                  <a:schemeClr val="accent1"/>
                </a:solidFill>
                <a:latin typeface="Times New Roman" pitchFamily="18" charset="0"/>
                <a:ea typeface="NSimSun"/>
                <a:cs typeface="Times New Roman" pitchFamily="18" charset="0"/>
              </a:rPr>
              <a:t>портсмен-</a:t>
            </a:r>
            <a:r>
              <a:rPr lang="ru-RU" sz="2400" b="1" dirty="0" err="1" smtClean="0">
                <a:solidFill>
                  <a:schemeClr val="accent1"/>
                </a:solidFill>
                <a:latin typeface="Times New Roman" pitchFamily="18" charset="0"/>
                <a:ea typeface="NSimSun"/>
                <a:cs typeface="Times New Roman" pitchFamily="18" charset="0"/>
              </a:rPr>
              <a:t>паралимпиец</a:t>
            </a:r>
            <a:r>
              <a:rPr lang="ru-RU" sz="2400" b="1" dirty="0">
                <a:solidFill>
                  <a:schemeClr val="accent1"/>
                </a:solidFill>
                <a:latin typeface="Times New Roman" pitchFamily="18" charset="0"/>
                <a:ea typeface="NSimSun"/>
                <a:cs typeface="Times New Roman" pitchFamily="18" charset="0"/>
              </a:rPr>
              <a:t>, член Общественного совета при Уполномоченном при Президенте Российской Федерации по правам ребенка.</a:t>
            </a:r>
          </a:p>
          <a:p>
            <a:pPr algn="ctr"/>
            <a:endParaRPr lang="ru-RU" sz="2200" dirty="0">
              <a:solidFill>
                <a:srgbClr val="222222"/>
              </a:solidFill>
              <a:latin typeface="Calibri" pitchFamily="34" charset="0"/>
              <a:ea typeface="NSimSun"/>
              <a:cs typeface="Times New Roman" pitchFamily="18" charset="0"/>
            </a:endParaRPr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5264150" y="1087438"/>
            <a:ext cx="82677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248" y="429979"/>
            <a:ext cx="3945442" cy="5344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9490075" y="517764"/>
            <a:ext cx="37413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Ампутация рук и ног </a:t>
            </a:r>
          </a:p>
        </p:txBody>
      </p:sp>
      <p:pic>
        <p:nvPicPr>
          <p:cNvPr id="1026" name="Picture 2" descr="I:\штрих код\IMG-20241112-WA003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9420" y="9113322"/>
            <a:ext cx="1374729" cy="117844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54" y="9772650"/>
            <a:ext cx="5352446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Рисунок 4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264150" cy="1084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5" name="Рисунок 7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02050" y="10291763"/>
            <a:ext cx="7140575" cy="55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Текст. поле 4"/>
          <p:cNvSpPr txBox="1"/>
          <p:nvPr/>
        </p:nvSpPr>
        <p:spPr>
          <a:xfrm>
            <a:off x="5508625" y="1366838"/>
            <a:ext cx="7778750" cy="895629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/>
            <a:r>
              <a:rPr lang="ru-RU" sz="1800" dirty="0" smtClean="0">
                <a:solidFill>
                  <a:srgbClr val="2956B3"/>
                </a:solidFill>
                <a:latin typeface="Times New Roman" pitchFamily="18" charset="0"/>
                <a:cs typeface="Times New Roman" pitchFamily="18" charset="0"/>
              </a:rPr>
              <a:t>Потребовались </a:t>
            </a:r>
            <a:r>
              <a:rPr lang="ru-RU" sz="1800" dirty="0">
                <a:solidFill>
                  <a:srgbClr val="2956B3"/>
                </a:solidFill>
                <a:latin typeface="Times New Roman" pitchFamily="18" charset="0"/>
                <a:cs typeface="Times New Roman" pitchFamily="18" charset="0"/>
              </a:rPr>
              <a:t>годы, чтобы стать настоящим художником  декоративно-прикладного искусства (выжигание). Выжиганием занимается с 1994 года.      Является Дипломантом и Лауреатом различных фестивалей и конкурсов, а также Лауреатом Международной Премии «Филантроп», </a:t>
            </a:r>
            <a:r>
              <a:rPr lang="ru-RU" sz="1800" dirty="0" err="1">
                <a:solidFill>
                  <a:srgbClr val="2956B3"/>
                </a:solidFill>
                <a:latin typeface="Times New Roman" pitchFamily="18" charset="0"/>
                <a:cs typeface="Times New Roman" pitchFamily="18" charset="0"/>
              </a:rPr>
              <a:t>проводящейся</a:t>
            </a:r>
            <a:r>
              <a:rPr lang="ru-RU" sz="1800" dirty="0">
                <a:solidFill>
                  <a:srgbClr val="2956B3"/>
                </a:solidFill>
                <a:latin typeface="Times New Roman" pitchFamily="18" charset="0"/>
                <a:cs typeface="Times New Roman" pitchFamily="18" charset="0"/>
              </a:rPr>
              <a:t> в Женеве, в номинации «Декоративно-прикладное искусство» 2004 г. и Лауреат этой же Премии в номинации «Художественная самодеятельность» 2008 г</a:t>
            </a:r>
            <a:r>
              <a:rPr lang="ru-RU" sz="1800" dirty="0" smtClean="0">
                <a:solidFill>
                  <a:srgbClr val="2956B3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dirty="0">
                <a:solidFill>
                  <a:srgbClr val="2956B3"/>
                </a:solidFill>
                <a:latin typeface="Times New Roman" pitchFamily="18" charset="0"/>
                <a:cs typeface="Times New Roman" pitchFamily="18" charset="0"/>
              </a:rPr>
              <a:t>С 2008 года стал пробовать себя в литературе. В августе 2008 г. принял участие в областном конкурсе на тему «Судьба человека». Он представил рассказ «Человек — творец </a:t>
            </a:r>
            <a:r>
              <a:rPr lang="ru-RU" sz="1800" dirty="0">
                <a:solidFill>
                  <a:srgbClr val="0061B7"/>
                </a:solidFill>
                <a:latin typeface="Times New Roman" pitchFamily="18" charset="0"/>
                <a:cs typeface="Times New Roman" pitchFamily="18" charset="0"/>
              </a:rPr>
              <a:t>своей судьбы».  Лауреат международной премии Н. А. Островского с вручением </a:t>
            </a:r>
            <a:r>
              <a:rPr lang="ru-RU" sz="1800" dirty="0" smtClean="0">
                <a:solidFill>
                  <a:srgbClr val="0061B7"/>
                </a:solidFill>
                <a:latin typeface="Times New Roman" pitchFamily="18" charset="0"/>
                <a:cs typeface="Times New Roman" pitchFamily="18" charset="0"/>
              </a:rPr>
              <a:t>медали. В </a:t>
            </a:r>
            <a:r>
              <a:rPr lang="ru-RU" sz="1800" dirty="0">
                <a:solidFill>
                  <a:srgbClr val="0061B7"/>
                </a:solidFill>
                <a:latin typeface="Times New Roman" pitchFamily="18" charset="0"/>
                <a:cs typeface="Times New Roman" pitchFamily="18" charset="0"/>
              </a:rPr>
              <a:t>2012 г. начались съемки документального фильма о жизни Виктора </a:t>
            </a:r>
            <a:r>
              <a:rPr lang="ru-RU" sz="1800" dirty="0" err="1" smtClean="0">
                <a:solidFill>
                  <a:srgbClr val="0061B7"/>
                </a:solidFill>
                <a:latin typeface="Times New Roman" pitchFamily="18" charset="0"/>
                <a:cs typeface="Times New Roman" pitchFamily="18" charset="0"/>
              </a:rPr>
              <a:t>Бабарыкина</a:t>
            </a:r>
            <a:r>
              <a:rPr lang="ru-RU" sz="1800" dirty="0" smtClean="0">
                <a:solidFill>
                  <a:srgbClr val="0061B7"/>
                </a:solidFill>
                <a:latin typeface="Times New Roman" pitchFamily="18" charset="0"/>
                <a:cs typeface="Times New Roman" pitchFamily="18" charset="0"/>
              </a:rPr>
              <a:t>. Член </a:t>
            </a:r>
            <a:r>
              <a:rPr lang="ru-RU" sz="1800" dirty="0">
                <a:solidFill>
                  <a:srgbClr val="0061B7"/>
                </a:solidFill>
                <a:latin typeface="Times New Roman" pitchFamily="18" charset="0"/>
                <a:cs typeface="Times New Roman" pitchFamily="18" charset="0"/>
              </a:rPr>
              <a:t>клуба художников города Новочеркасска, член Ассоциации художников, рисующих ртом или ногой (штаб-квартира – в княжестве Лихтенштейн). Член интернет-сообщества художников и писателей, работающих ртом или ногой, «ГРАНИ ПРЕОДОЛЕНИЯ</a:t>
            </a:r>
            <a:r>
              <a:rPr lang="ru-RU" sz="1800" dirty="0" smtClean="0">
                <a:solidFill>
                  <a:srgbClr val="0061B7"/>
                </a:solidFill>
                <a:latin typeface="Times New Roman" pitchFamily="18" charset="0"/>
                <a:cs typeface="Times New Roman" pitchFamily="18" charset="0"/>
              </a:rPr>
              <a:t>». Финалист </a:t>
            </a:r>
            <a:r>
              <a:rPr lang="ru-RU" sz="1800" dirty="0">
                <a:solidFill>
                  <a:srgbClr val="0061B7"/>
                </a:solidFill>
                <a:latin typeface="Times New Roman" pitchFamily="18" charset="0"/>
                <a:cs typeface="Times New Roman" pitchFamily="18" charset="0"/>
              </a:rPr>
              <a:t>премии «Наследие» (под личным покровительством главы Российского императорского дома великой княгини Марии Владимировны) и финалист конкурса «Писатель года – 2015» (вошел в сотню). Член Общероссийской общественной </a:t>
            </a:r>
            <a:r>
              <a:rPr lang="ru-RU" sz="1800" dirty="0">
                <a:solidFill>
                  <a:srgbClr val="2956B3"/>
                </a:solidFill>
                <a:latin typeface="Times New Roman" pitchFamily="18" charset="0"/>
                <a:cs typeface="Times New Roman" pitchFamily="18" charset="0"/>
              </a:rPr>
              <a:t>организации «Российский союз писателей» с 2016 </a:t>
            </a:r>
            <a:r>
              <a:rPr lang="ru-RU" sz="1800" dirty="0" smtClean="0">
                <a:solidFill>
                  <a:srgbClr val="2956B3"/>
                </a:solidFill>
                <a:latin typeface="Times New Roman" pitchFamily="18" charset="0"/>
                <a:cs typeface="Times New Roman" pitchFamily="18" charset="0"/>
              </a:rPr>
              <a:t>года. Присвоено почетное </a:t>
            </a:r>
            <a:r>
              <a:rPr lang="ru-RU" sz="1800" dirty="0">
                <a:solidFill>
                  <a:srgbClr val="2956B3"/>
                </a:solidFill>
                <a:latin typeface="Times New Roman" pitchFamily="18" charset="0"/>
                <a:cs typeface="Times New Roman" pitchFamily="18" charset="0"/>
              </a:rPr>
              <a:t>звание «профессор». Звание присвоено президиумом художественно-педагогической </a:t>
            </a:r>
            <a:r>
              <a:rPr lang="ru-RU" sz="1800" dirty="0" smtClean="0">
                <a:solidFill>
                  <a:srgbClr val="2956B3"/>
                </a:solidFill>
                <a:latin typeface="Times New Roman" pitchFamily="18" charset="0"/>
                <a:cs typeface="Times New Roman" pitchFamily="18" charset="0"/>
              </a:rPr>
              <a:t>академии. В </a:t>
            </a:r>
            <a:r>
              <a:rPr lang="ru-RU" sz="1800" dirty="0">
                <a:solidFill>
                  <a:srgbClr val="2956B3"/>
                </a:solidFill>
                <a:latin typeface="Times New Roman" pitchFamily="18" charset="0"/>
                <a:cs typeface="Times New Roman" pitchFamily="18" charset="0"/>
              </a:rPr>
              <a:t>2018 г. – лауреат VIII Московского Международного театрального фестиваля «</a:t>
            </a:r>
            <a:r>
              <a:rPr lang="ru-RU" sz="1800" dirty="0" err="1">
                <a:solidFill>
                  <a:srgbClr val="2956B3"/>
                </a:solidFill>
                <a:latin typeface="Times New Roman" pitchFamily="18" charset="0"/>
                <a:cs typeface="Times New Roman" pitchFamily="18" charset="0"/>
              </a:rPr>
              <a:t>Давыдовский</a:t>
            </a:r>
            <a:r>
              <a:rPr lang="ru-RU" sz="1800" dirty="0">
                <a:solidFill>
                  <a:srgbClr val="2956B3"/>
                </a:solidFill>
                <a:latin typeface="Times New Roman" pitchFamily="18" charset="0"/>
                <a:cs typeface="Times New Roman" pitchFamily="18" charset="0"/>
              </a:rPr>
              <a:t>» в номинации «Лучший сценарий фестиваля» с пьесой «Госпиталь</a:t>
            </a:r>
            <a:r>
              <a:rPr lang="ru-RU" sz="1800" dirty="0" smtClean="0">
                <a:solidFill>
                  <a:srgbClr val="2956B3"/>
                </a:solidFill>
                <a:latin typeface="Times New Roman" pitchFamily="18" charset="0"/>
                <a:cs typeface="Times New Roman" pitchFamily="18" charset="0"/>
              </a:rPr>
              <a:t>». Финалист </a:t>
            </a:r>
            <a:r>
              <a:rPr lang="ru-RU" sz="1800" dirty="0">
                <a:solidFill>
                  <a:srgbClr val="2956B3"/>
                </a:solidFill>
                <a:latin typeface="Times New Roman" pitchFamily="18" charset="0"/>
                <a:cs typeface="Times New Roman" pitchFamily="18" charset="0"/>
              </a:rPr>
              <a:t>Всероссийского литературного конкурса «Герои Великой Победы – 2018», </a:t>
            </a:r>
            <a:r>
              <a:rPr lang="ru-RU" sz="1800" dirty="0" smtClean="0">
                <a:solidFill>
                  <a:srgbClr val="2956B3"/>
                </a:solidFill>
                <a:latin typeface="Times New Roman" pitchFamily="18" charset="0"/>
                <a:cs typeface="Times New Roman" pitchFamily="18" charset="0"/>
              </a:rPr>
              <a:t>полуфиналист Всероссийского </a:t>
            </a:r>
            <a:r>
              <a:rPr lang="ru-RU" sz="1800" dirty="0">
                <a:solidFill>
                  <a:srgbClr val="2956B3"/>
                </a:solidFill>
                <a:latin typeface="Times New Roman" pitchFamily="18" charset="0"/>
                <a:cs typeface="Times New Roman" pitchFamily="18" charset="0"/>
              </a:rPr>
              <a:t>литературного конкурса к 200-летию И. С. </a:t>
            </a:r>
            <a:r>
              <a:rPr lang="ru-RU" sz="1800" dirty="0" smtClean="0">
                <a:solidFill>
                  <a:srgbClr val="2956B3"/>
                </a:solidFill>
                <a:latin typeface="Times New Roman" pitchFamily="18" charset="0"/>
                <a:cs typeface="Times New Roman" pitchFamily="18" charset="0"/>
              </a:rPr>
              <a:t>Тургенева. Дипломант Литературного </a:t>
            </a:r>
            <a:r>
              <a:rPr lang="ru-RU" sz="1800" dirty="0">
                <a:solidFill>
                  <a:srgbClr val="2956B3"/>
                </a:solidFill>
                <a:latin typeface="Times New Roman" pitchFamily="18" charset="0"/>
                <a:cs typeface="Times New Roman" pitchFamily="18" charset="0"/>
              </a:rPr>
              <a:t>конкурса «ЕвроПарафст-2018» и соискатель сертификата Международной премии «Филантроп - 2018» (оба эти конкурса – для людей с ограниченными возможностями). Участвовал в издании нескольких альманахов:</a:t>
            </a:r>
          </a:p>
          <a:p>
            <a:pPr algn="just"/>
            <a:r>
              <a:rPr lang="ru-RU" sz="1800" dirty="0">
                <a:solidFill>
                  <a:srgbClr val="2956B3"/>
                </a:solidFill>
                <a:latin typeface="Times New Roman" pitchFamily="18" charset="0"/>
                <a:cs typeface="Times New Roman" pitchFamily="18" charset="0"/>
              </a:rPr>
              <a:t>1. «Писатель года».</a:t>
            </a:r>
          </a:p>
          <a:p>
            <a:pPr algn="just"/>
            <a:r>
              <a:rPr lang="ru-RU" sz="1800" dirty="0">
                <a:solidFill>
                  <a:srgbClr val="2956B3"/>
                </a:solidFill>
                <a:latin typeface="Times New Roman" pitchFamily="18" charset="0"/>
                <a:cs typeface="Times New Roman" pitchFamily="18" charset="0"/>
              </a:rPr>
              <a:t>2. «Фантастика».</a:t>
            </a:r>
          </a:p>
          <a:p>
            <a:pPr algn="just"/>
            <a:r>
              <a:rPr lang="ru-RU" sz="1800" dirty="0">
                <a:solidFill>
                  <a:srgbClr val="2956B3"/>
                </a:solidFill>
                <a:latin typeface="Times New Roman" pitchFamily="18" charset="0"/>
                <a:cs typeface="Times New Roman" pitchFamily="18" charset="0"/>
              </a:rPr>
              <a:t>3. «Антология русской прозы».</a:t>
            </a:r>
          </a:p>
          <a:p>
            <a:pPr algn="just"/>
            <a:r>
              <a:rPr lang="ru-RU" sz="1800" dirty="0">
                <a:solidFill>
                  <a:srgbClr val="2956B3"/>
                </a:solidFill>
                <a:latin typeface="Times New Roman" pitchFamily="18" charset="0"/>
                <a:cs typeface="Times New Roman" pitchFamily="18" charset="0"/>
              </a:rPr>
              <a:t>4. Альманах-сборник «22 июня</a:t>
            </a:r>
            <a:r>
              <a:rPr lang="ru-RU" sz="1800" dirty="0" smtClean="0">
                <a:solidFill>
                  <a:srgbClr val="2956B3"/>
                </a:solidFill>
                <a:latin typeface="Times New Roman" pitchFamily="18" charset="0"/>
                <a:cs typeface="Times New Roman" pitchFamily="18" charset="0"/>
              </a:rPr>
              <a:t>».</a:t>
            </a:r>
            <a:endParaRPr lang="ru-RU" sz="1800" dirty="0">
              <a:solidFill>
                <a:srgbClr val="2956B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5264150" y="1087438"/>
            <a:ext cx="82677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441" name="TextBox 2"/>
          <p:cNvSpPr txBox="1">
            <a:spLocks noChangeArrowheads="1"/>
          </p:cNvSpPr>
          <p:nvPr/>
        </p:nvSpPr>
        <p:spPr bwMode="auto">
          <a:xfrm>
            <a:off x="11974513" y="503238"/>
            <a:ext cx="1557337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endParaRPr lang="ru-RU" sz="3200" b="1">
              <a:solidFill>
                <a:srgbClr val="0070C0"/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18443" name="Прямоугольник 5"/>
          <p:cNvSpPr>
            <a:spLocks noChangeArrowheads="1"/>
          </p:cNvSpPr>
          <p:nvPr/>
        </p:nvSpPr>
        <p:spPr bwMode="auto">
          <a:xfrm>
            <a:off x="592138" y="8874125"/>
            <a:ext cx="3201987" cy="1369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endParaRPr lang="ru-RU" sz="1600" dirty="0">
              <a:latin typeface="Montserrat Medium"/>
            </a:endParaRPr>
          </a:p>
          <a:p>
            <a:pPr algn="r"/>
            <a:endParaRPr lang="ru-RU" sz="1600" dirty="0">
              <a:latin typeface="Montserrat Medium"/>
            </a:endParaRPr>
          </a:p>
          <a:p>
            <a:pPr algn="r"/>
            <a:endParaRPr lang="ru-RU" sz="1600" dirty="0">
              <a:latin typeface="Montserrat Medium"/>
            </a:endParaRPr>
          </a:p>
          <a:p>
            <a:pPr algn="r"/>
            <a:endParaRPr lang="ru-RU" sz="1600" dirty="0">
              <a:latin typeface="Montserrat Medium"/>
            </a:endParaRPr>
          </a:p>
          <a:p>
            <a:pPr algn="r"/>
            <a:endParaRPr lang="ru-RU" sz="1900" dirty="0" smtClean="0">
              <a:latin typeface="Montserrat Medium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210614" y="5138669"/>
            <a:ext cx="3477295" cy="34561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400" b="1" kern="0" dirty="0" err="1">
                <a:solidFill>
                  <a:schemeClr val="accent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Бабарыкин</a:t>
            </a:r>
            <a:endParaRPr lang="ru-RU" sz="2400" b="1" kern="0" dirty="0">
              <a:solidFill>
                <a:schemeClr val="accent1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400" b="1" kern="0" dirty="0">
                <a:solidFill>
                  <a:schemeClr val="accent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Виктор Александрович</a:t>
            </a:r>
          </a:p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chemeClr val="accent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8.05.1965 г.</a:t>
            </a:r>
          </a:p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chemeClr val="accent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Художник декоративно-прикладного искусства (выжигание).</a:t>
            </a:r>
            <a:r>
              <a:rPr lang="ru-RU" sz="2400" b="1" dirty="0">
                <a:solidFill>
                  <a:schemeClr val="accent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                                                                                              Писатель.                                                                                         </a:t>
            </a:r>
          </a:p>
        </p:txBody>
      </p:sp>
      <p:pic>
        <p:nvPicPr>
          <p:cNvPr id="2050" name="Picture 2" descr="I:\IMG-20241113-WA002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138" y="321972"/>
            <a:ext cx="4095771" cy="482090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9247" y="632899"/>
            <a:ext cx="5975350" cy="563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 descr="I:\штрих код\qr-code 2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2451" y="8989455"/>
            <a:ext cx="1271699" cy="130230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044" y="9714543"/>
            <a:ext cx="477806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Рисунок 4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763" y="-36513"/>
            <a:ext cx="5268913" cy="10853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59" name="Рисунок 7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02050" y="10291763"/>
            <a:ext cx="7140575" cy="55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Текст. поле 4"/>
          <p:cNvSpPr txBox="1"/>
          <p:nvPr/>
        </p:nvSpPr>
        <p:spPr>
          <a:xfrm>
            <a:off x="5448300" y="1080656"/>
            <a:ext cx="8083550" cy="9519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800" dirty="0" smtClean="0">
                <a:solidFill>
                  <a:srgbClr val="2956B3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ru-RU" sz="1800" b="1" dirty="0">
                <a:solidFill>
                  <a:srgbClr val="2956B3"/>
                </a:solidFill>
                <a:latin typeface="Times New Roman" pitchFamily="18" charset="0"/>
                <a:cs typeface="Times New Roman" pitchFamily="18" charset="0"/>
              </a:rPr>
              <a:t>Первый в России незрячий телеведущий. Родился 13 ноября 1974 года в городе Шахты (Ростовская область). Из-за врожденного заболевания с детства плохо видел, в подростковом возрасте полностью ослеп. После завершения среднего образования поступил в музыкальную школу имени Рахманинова. Под руководством преподавателя Валентина Мануйлова Виктор окончил класс игры на аккордеоне и гитаре.</a:t>
            </a:r>
          </a:p>
          <a:p>
            <a:pPr algn="just"/>
            <a:r>
              <a:rPr lang="ru-RU" sz="1800" b="1" dirty="0">
                <a:solidFill>
                  <a:srgbClr val="2956B3"/>
                </a:solidFill>
                <a:latin typeface="Times New Roman" pitchFamily="18" charset="0"/>
                <a:cs typeface="Times New Roman" pitchFamily="18" charset="0"/>
              </a:rPr>
              <a:t>За двадцать лет музыкальной карьеры Виктор стал номинантом Международного творческого конкурса «Филантроп», получил награды нескольких бардовских фестивалей. Ключевым достижением в 2014 году является выход в свет альбома «Проба золотой тишины».</a:t>
            </a:r>
          </a:p>
          <a:p>
            <a:pPr algn="just"/>
            <a:r>
              <a:rPr lang="ru-RU" sz="1800" b="1" dirty="0">
                <a:solidFill>
                  <a:srgbClr val="2956B3"/>
                </a:solidFill>
                <a:latin typeface="Times New Roman" pitchFamily="18" charset="0"/>
                <a:cs typeface="Times New Roman" pitchFamily="18" charset="0"/>
              </a:rPr>
              <a:t>Певец выступает в детских домах, домах инвалидов, перед аудиторией людей с ограниченными возможностями. С апреля 2014 года ведет на телеканале «Южный Регион Дон» программу «Вопреки всему», в которой рассказывает о жизненных историях инвалидов, сумевших оказаться сильнее своих проблем.</a:t>
            </a:r>
          </a:p>
          <a:p>
            <a:pPr algn="just"/>
            <a:r>
              <a:rPr lang="ru-RU" sz="1800" b="1" dirty="0">
                <a:solidFill>
                  <a:srgbClr val="2956B3"/>
                </a:solidFill>
                <a:latin typeface="Times New Roman" pitchFamily="18" charset="0"/>
                <a:cs typeface="Times New Roman" pitchFamily="18" charset="0"/>
              </a:rPr>
              <a:t>— Я всегда стараюсь затронуть тему инвалидов в своем творчестве. — Уже много лет я пою в донских городах, и наше местное телевидение меня хорошо знает. Так как на телеканале в настоящее время появляются новые передачи, мы совместно с режиссёром Олегом Журавлевым решили реализовать наш проект об особенных людях. О спортсменах с ограниченными возможностями мы можем узнать благодаря таким мероприятиям как </a:t>
            </a:r>
            <a:r>
              <a:rPr lang="ru-RU" sz="1800" b="1" dirty="0" err="1">
                <a:solidFill>
                  <a:srgbClr val="2956B3"/>
                </a:solidFill>
                <a:latin typeface="Times New Roman" pitchFamily="18" charset="0"/>
                <a:cs typeface="Times New Roman" pitchFamily="18" charset="0"/>
              </a:rPr>
              <a:t>Паралимпиада</a:t>
            </a:r>
            <a:r>
              <a:rPr lang="ru-RU" sz="1800" b="1" dirty="0">
                <a:solidFill>
                  <a:srgbClr val="2956B3"/>
                </a:solidFill>
                <a:latin typeface="Times New Roman" pitchFamily="18" charset="0"/>
                <a:cs typeface="Times New Roman" pitchFamily="18" charset="0"/>
              </a:rPr>
              <a:t>, но о людях, занимающихся искусством, наукой, бизнесом, к сожалению, мало, что известно, — рассказывает сам Виктор о замысле своей программы.</a:t>
            </a:r>
          </a:p>
          <a:p>
            <a:pPr algn="just"/>
            <a:r>
              <a:rPr lang="ru-RU" sz="1800" b="1" dirty="0">
                <a:solidFill>
                  <a:srgbClr val="2956B3"/>
                </a:solidFill>
                <a:latin typeface="Times New Roman" pitchFamily="18" charset="0"/>
                <a:cs typeface="Times New Roman" pitchFamily="18" charset="0"/>
              </a:rPr>
              <a:t>Благодаря программе «Вопреки всему» Виктор Тартанов попал в «Книгу рекордов России» как первый в нашей стране незрячий телеведущий.</a:t>
            </a:r>
          </a:p>
          <a:p>
            <a:pPr algn="just"/>
            <a:r>
              <a:rPr lang="ru-RU" sz="1800" b="1" dirty="0">
                <a:solidFill>
                  <a:srgbClr val="2956B3"/>
                </a:solidFill>
                <a:latin typeface="Times New Roman" pitchFamily="18" charset="0"/>
                <a:cs typeface="Times New Roman" pitchFamily="18" charset="0"/>
              </a:rPr>
              <a:t>Часть творчества </a:t>
            </a:r>
            <a:r>
              <a:rPr lang="ru-RU" sz="1800" b="1" dirty="0" err="1">
                <a:solidFill>
                  <a:srgbClr val="2956B3"/>
                </a:solidFill>
                <a:latin typeface="Times New Roman" pitchFamily="18" charset="0"/>
                <a:cs typeface="Times New Roman" pitchFamily="18" charset="0"/>
              </a:rPr>
              <a:t>Тартанова</a:t>
            </a:r>
            <a:r>
              <a:rPr lang="ru-RU" sz="1800" b="1" dirty="0">
                <a:solidFill>
                  <a:srgbClr val="2956B3"/>
                </a:solidFill>
                <a:latin typeface="Times New Roman" pitchFamily="18" charset="0"/>
                <a:cs typeface="Times New Roman" pitchFamily="18" charset="0"/>
              </a:rPr>
              <a:t> — казачьи песни.</a:t>
            </a:r>
          </a:p>
          <a:p>
            <a:pPr algn="just"/>
            <a:r>
              <a:rPr lang="ru-RU" sz="1800" b="1" dirty="0">
                <a:solidFill>
                  <a:srgbClr val="2956B3"/>
                </a:solidFill>
                <a:latin typeface="Times New Roman" pitchFamily="18" charset="0"/>
                <a:cs typeface="Times New Roman" pitchFamily="18" charset="0"/>
              </a:rPr>
              <a:t>В начале 2017 года Виктор Тартанов в творческом тандеме со своей супругой Анной Тартановой записал альбом «В Ростове-на-Дону» в стиле эстрадный шансон. Анна пишет слова и музыку, сочиняет песни специально для своего мужа. Этот альбом получился очень удачным и принёс Виктору </a:t>
            </a:r>
            <a:r>
              <a:rPr lang="ru-RU" sz="1800" b="1" dirty="0" err="1">
                <a:solidFill>
                  <a:srgbClr val="2956B3"/>
                </a:solidFill>
                <a:latin typeface="Times New Roman" pitchFamily="18" charset="0"/>
                <a:cs typeface="Times New Roman" pitchFamily="18" charset="0"/>
              </a:rPr>
              <a:t>Тартанову</a:t>
            </a:r>
            <a:r>
              <a:rPr lang="ru-RU" sz="1800" b="1" dirty="0">
                <a:solidFill>
                  <a:srgbClr val="2956B3"/>
                </a:solidFill>
                <a:latin typeface="Times New Roman" pitchFamily="18" charset="0"/>
                <a:cs typeface="Times New Roman" pitchFamily="18" charset="0"/>
              </a:rPr>
              <a:t> популярность. Песня «Рубиновое сердце» из альбома «В Ростове-на-Дону» завоевала народную любовь.</a:t>
            </a:r>
          </a:p>
        </p:txBody>
      </p:sp>
      <p:sp>
        <p:nvSpPr>
          <p:cNvPr id="12" name="Текст. поле 6"/>
          <p:cNvSpPr txBox="1"/>
          <p:nvPr/>
        </p:nvSpPr>
        <p:spPr>
          <a:xfrm>
            <a:off x="315118" y="5622925"/>
            <a:ext cx="4508500" cy="83099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1449233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1"/>
                </a:solidFill>
                <a:latin typeface="Times New Roman" pitchFamily="18" charset="0"/>
                <a:ea typeface="NSimSun" panose="02020603020101020101" pitchFamily="49" charset="0"/>
                <a:cs typeface="Times New Roman" pitchFamily="18" charset="0"/>
              </a:rPr>
              <a:t>Виктор Николаевич Тартанов-  Р</a:t>
            </a:r>
            <a:r>
              <a:rPr lang="ru-RU" sz="2400" b="1" dirty="0" smtClean="0">
                <a:solidFill>
                  <a:schemeClr val="accent1"/>
                </a:solidFill>
                <a:latin typeface="Times New Roman" pitchFamily="18" charset="0"/>
                <a:ea typeface="NSimSun" panose="02020603020101020101" pitchFamily="49" charset="0"/>
                <a:cs typeface="Times New Roman" pitchFamily="18" charset="0"/>
              </a:rPr>
              <a:t>оссийский </a:t>
            </a:r>
            <a:r>
              <a:rPr lang="ru-RU" sz="2400" b="1" dirty="0">
                <a:solidFill>
                  <a:schemeClr val="accent1"/>
                </a:solidFill>
                <a:latin typeface="Times New Roman" pitchFamily="18" charset="0"/>
                <a:ea typeface="NSimSun" panose="02020603020101020101" pitchFamily="49" charset="0"/>
                <a:cs typeface="Times New Roman" pitchFamily="18" charset="0"/>
              </a:rPr>
              <a:t>певец, музыкант</a:t>
            </a:r>
            <a:r>
              <a:rPr lang="ru-RU" sz="2400" dirty="0">
                <a:solidFill>
                  <a:schemeClr val="accent1"/>
                </a:solidFill>
                <a:latin typeface="Calibri" panose="020F0502020204030204" pitchFamily="34" charset="0"/>
                <a:ea typeface="NSimSun" panose="02020603020101020101" pitchFamily="49" charset="0"/>
                <a:cs typeface="Arial" panose="020B0604020202020204" pitchFamily="34" charset="0"/>
              </a:rPr>
              <a:t>. </a:t>
            </a:r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5264150" y="1087438"/>
            <a:ext cx="82677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020" y="1018309"/>
            <a:ext cx="4324551" cy="313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1929232" y="369455"/>
            <a:ext cx="160261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dirty="0" smtClean="0">
                <a:solidFill>
                  <a:srgbClr val="0070C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Слепота</a:t>
            </a:r>
            <a:endParaRPr lang="ru-RU" dirty="0">
              <a:solidFill>
                <a:srgbClr val="0070C0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I:\штрих код\IMG-20241112-WA003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8056" y="8976575"/>
            <a:ext cx="1336093" cy="131518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128" y="9454636"/>
            <a:ext cx="5686759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Рисунок 4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264150" cy="1084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3" name="Рисунок 7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02050" y="10291763"/>
            <a:ext cx="7140575" cy="55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4" name="Текст. поле 4"/>
          <p:cNvSpPr txBox="1">
            <a:spLocks noChangeArrowheads="1"/>
          </p:cNvSpPr>
          <p:nvPr/>
        </p:nvSpPr>
        <p:spPr bwMode="auto">
          <a:xfrm>
            <a:off x="5448300" y="1059874"/>
            <a:ext cx="8083550" cy="954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ru-RU" sz="1800" dirty="0">
                <a:solidFill>
                  <a:srgbClr val="2956B3"/>
                </a:solidFill>
                <a:latin typeface="Times New Roman" pitchFamily="18" charset="0"/>
                <a:cs typeface="Times New Roman" pitchFamily="18" charset="0"/>
              </a:rPr>
              <a:t>Писать стихи он начал со школьной скамьи. Парадоксально, но поэзией он начал заниматься потому, что не мог заучивать стихотворения наизусть и получал плохие оценки по литературе</a:t>
            </a:r>
            <a:r>
              <a:rPr lang="ru-RU" sz="1800" dirty="0" smtClean="0">
                <a:solidFill>
                  <a:srgbClr val="2956B3"/>
                </a:solidFill>
                <a:latin typeface="Times New Roman" pitchFamily="18" charset="0"/>
                <a:cs typeface="Times New Roman" pitchFamily="18" charset="0"/>
              </a:rPr>
              <a:t>. «</a:t>
            </a:r>
            <a:r>
              <a:rPr lang="ru-RU" sz="1800" dirty="0">
                <a:solidFill>
                  <a:srgbClr val="2956B3"/>
                </a:solidFill>
                <a:latin typeface="Times New Roman" pitchFamily="18" charset="0"/>
                <a:cs typeface="Times New Roman" pitchFamily="18" charset="0"/>
              </a:rPr>
              <a:t>Я не любил литературу только потому, что не мог заучивать стихи. Она мне сказала: «Саша, тебе нужно писать стихи», Я говорю: «Да вы что. Вы мне за стихи ставите отрицательные оценки и предлагаете мне писать стихи? А она мне сказала: «Понимаешь, Александр, каждый человек должен оставить какую-то память о себе. Возьми хотя бы Владимира Калмыкова, нашего Новочеркасского поэта. Ведь он был в худшем положении, чем ты», – рассказывает </a:t>
            </a:r>
            <a:r>
              <a:rPr lang="ru-RU" sz="1800" dirty="0" smtClean="0">
                <a:solidFill>
                  <a:srgbClr val="2956B3"/>
                </a:solidFill>
                <a:latin typeface="Times New Roman" pitchFamily="18" charset="0"/>
                <a:cs typeface="Times New Roman" pitchFamily="18" charset="0"/>
              </a:rPr>
              <a:t>Александр. Всерьез </a:t>
            </a:r>
            <a:r>
              <a:rPr lang="ru-RU" sz="1800" dirty="0">
                <a:solidFill>
                  <a:srgbClr val="2956B3"/>
                </a:solidFill>
                <a:latin typeface="Times New Roman" pitchFamily="18" charset="0"/>
                <a:cs typeface="Times New Roman" pitchFamily="18" charset="0"/>
              </a:rPr>
              <a:t>заниматься творчеством он начал в 1977 году, когда поступил в </a:t>
            </a:r>
            <a:r>
              <a:rPr lang="ru-RU" sz="1800" dirty="0" err="1">
                <a:solidFill>
                  <a:srgbClr val="2956B3"/>
                </a:solidFill>
                <a:latin typeface="Times New Roman" pitchFamily="18" charset="0"/>
                <a:cs typeface="Times New Roman" pitchFamily="18" charset="0"/>
              </a:rPr>
              <a:t>Новочеркасский</a:t>
            </a:r>
            <a:r>
              <a:rPr lang="ru-RU" sz="1800" dirty="0">
                <a:solidFill>
                  <a:srgbClr val="2956B3"/>
                </a:solidFill>
                <a:latin typeface="Times New Roman" pitchFamily="18" charset="0"/>
                <a:cs typeface="Times New Roman" pitchFamily="18" charset="0"/>
              </a:rPr>
              <a:t> дом-интернат для престарелых и инвалидов, где и живет сейчас. В 1988 году его стихотворение впервые опубликовали в газете «Знамя Коммуны», а в дальнейшем стихи часто печатали в городских и областных </a:t>
            </a:r>
            <a:r>
              <a:rPr lang="ru-RU" sz="1800" dirty="0" smtClean="0">
                <a:solidFill>
                  <a:srgbClr val="2956B3"/>
                </a:solidFill>
                <a:latin typeface="Times New Roman" pitchFamily="18" charset="0"/>
                <a:cs typeface="Times New Roman" pitchFamily="18" charset="0"/>
              </a:rPr>
              <a:t>газетах. В </a:t>
            </a:r>
            <a:r>
              <a:rPr lang="ru-RU" sz="1800" dirty="0">
                <a:solidFill>
                  <a:srgbClr val="2956B3"/>
                </a:solidFill>
                <a:latin typeface="Times New Roman" pitchFamily="18" charset="0"/>
                <a:cs typeface="Times New Roman" pitchFamily="18" charset="0"/>
              </a:rPr>
              <a:t>июне 1995 года Александр участвовал в выставке художественного творчества инвалидов в г. Рославле, где получил диплом лауреата II Всероссийского фестиваля творчества инвалидов «Смотри на меня как на равного». В декабре 1995 года Александру было присвоено звание лауреата премии «Стойкость», вручаемой фондом социальной защиты инвалидов «</a:t>
            </a:r>
            <a:r>
              <a:rPr lang="ru-RU" sz="1800" dirty="0" err="1">
                <a:solidFill>
                  <a:srgbClr val="2956B3"/>
                </a:solidFill>
                <a:latin typeface="Times New Roman" pitchFamily="18" charset="0"/>
                <a:cs typeface="Times New Roman" pitchFamily="18" charset="0"/>
              </a:rPr>
              <a:t>Гратис</a:t>
            </a:r>
            <a:r>
              <a:rPr lang="ru-RU" sz="1800" dirty="0">
                <a:solidFill>
                  <a:srgbClr val="2956B3"/>
                </a:solidFill>
                <a:latin typeface="Times New Roman" pitchFamily="18" charset="0"/>
                <a:cs typeface="Times New Roman" pitchFamily="18" charset="0"/>
              </a:rPr>
              <a:t>». За большие успехи в области литературы он был награжден премией, дипломом и статуэткой «Оловянный солдат</a:t>
            </a:r>
            <a:r>
              <a:rPr lang="ru-RU" sz="1800" dirty="0" smtClean="0">
                <a:solidFill>
                  <a:srgbClr val="2956B3"/>
                </a:solidFill>
                <a:latin typeface="Times New Roman" pitchFamily="18" charset="0"/>
                <a:cs typeface="Times New Roman" pitchFamily="18" charset="0"/>
              </a:rPr>
              <a:t>». Первый </a:t>
            </a:r>
            <a:r>
              <a:rPr lang="ru-RU" sz="1800" dirty="0">
                <a:solidFill>
                  <a:srgbClr val="2956B3"/>
                </a:solidFill>
                <a:latin typeface="Times New Roman" pitchFamily="18" charset="0"/>
                <a:cs typeface="Times New Roman" pitchFamily="18" charset="0"/>
              </a:rPr>
              <a:t>сборник стихов «Первая строка» был опубликован в ноябре 1996 года, второй – «Моя душа в поэзию ушла», вышел в свет в 2004 году.</a:t>
            </a:r>
          </a:p>
          <a:p>
            <a:pPr algn="just"/>
            <a:r>
              <a:rPr lang="ru-RU" sz="1800" dirty="0">
                <a:solidFill>
                  <a:srgbClr val="2956B3"/>
                </a:solidFill>
                <a:latin typeface="Times New Roman" pitchFamily="18" charset="0"/>
                <a:cs typeface="Times New Roman" pitchFamily="18" charset="0"/>
              </a:rPr>
              <a:t>В 2007 году Александр Миронов вступил в Союз писателей Дона.</a:t>
            </a:r>
          </a:p>
          <a:p>
            <a:pPr algn="just"/>
            <a:r>
              <a:rPr lang="ru-RU" sz="1800" dirty="0">
                <a:solidFill>
                  <a:srgbClr val="2956B3"/>
                </a:solidFill>
                <a:latin typeface="Times New Roman" pitchFamily="18" charset="0"/>
                <a:cs typeface="Times New Roman" pitchFamily="18" charset="0"/>
              </a:rPr>
              <a:t>В 2013 году Александр Миронов поступил в грозненский институт на филологический факультет.</a:t>
            </a:r>
          </a:p>
          <a:p>
            <a:pPr algn="just"/>
            <a:r>
              <a:rPr lang="ru-RU" sz="1800" dirty="0">
                <a:solidFill>
                  <a:srgbClr val="2956B3"/>
                </a:solidFill>
                <a:latin typeface="Times New Roman" pitchFamily="18" charset="0"/>
                <a:cs typeface="Times New Roman" pitchFamily="18" charset="0"/>
              </a:rPr>
              <a:t>Сейчас творческая жизнь Александра Миронова продолжается. Девиз нашего героя – «не тот инвалид, кто без рук и без ног, а тот, кто без головы и сердца. Вот это действительно больные люди</a:t>
            </a:r>
            <a:r>
              <a:rPr lang="ru-RU" sz="1800" dirty="0" smtClean="0">
                <a:solidFill>
                  <a:srgbClr val="2956B3"/>
                </a:solidFill>
                <a:latin typeface="Times New Roman" pitchFamily="18" charset="0"/>
                <a:cs typeface="Times New Roman" pitchFamily="18" charset="0"/>
              </a:rPr>
              <a:t>». Уже </a:t>
            </a:r>
            <a:r>
              <a:rPr lang="ru-RU" sz="1800" dirty="0">
                <a:solidFill>
                  <a:srgbClr val="2956B3"/>
                </a:solidFill>
                <a:latin typeface="Times New Roman" pitchFamily="18" charset="0"/>
                <a:cs typeface="Times New Roman" pitchFamily="18" charset="0"/>
              </a:rPr>
              <a:t>более 50 лет Александр Миронов в рифму пишет о жизни, любви, сочувствии. Его произведения можно прочитать в газетах «Знамя Коммуны», «Вечерний Новочеркасск», в журнале «Тихий Дон» и в альманахе «Донские волны</a:t>
            </a:r>
            <a:r>
              <a:rPr lang="ru-RU" sz="1800" dirty="0" smtClean="0">
                <a:solidFill>
                  <a:srgbClr val="2956B3"/>
                </a:solidFill>
                <a:latin typeface="Times New Roman" pitchFamily="18" charset="0"/>
                <a:cs typeface="Times New Roman" pitchFamily="18" charset="0"/>
              </a:rPr>
              <a:t>». Именно </a:t>
            </a:r>
            <a:r>
              <a:rPr lang="ru-RU" sz="1800" dirty="0">
                <a:solidFill>
                  <a:srgbClr val="2956B3"/>
                </a:solidFill>
                <a:latin typeface="Times New Roman" pitchFamily="18" charset="0"/>
                <a:cs typeface="Times New Roman" pitchFamily="18" charset="0"/>
              </a:rPr>
              <a:t>стихи изменили его жизнь, конечно, в лучшую сторону. Как признается Александр, литературное творчество не просто вдохновляет его, а заставляет работать.</a:t>
            </a:r>
          </a:p>
        </p:txBody>
      </p:sp>
      <p:sp>
        <p:nvSpPr>
          <p:cNvPr id="12" name="Текст. поле 6"/>
          <p:cNvSpPr txBox="1"/>
          <p:nvPr/>
        </p:nvSpPr>
        <p:spPr>
          <a:xfrm>
            <a:off x="399256" y="5708650"/>
            <a:ext cx="4508500" cy="203491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115000"/>
              </a:lnSpc>
              <a:spcBef>
                <a:spcPts val="1500"/>
              </a:spcBef>
              <a:spcAft>
                <a:spcPts val="375"/>
              </a:spcAft>
            </a:pPr>
            <a:r>
              <a:rPr lang="ru-RU" sz="2400" b="1" kern="0" dirty="0">
                <a:solidFill>
                  <a:schemeClr val="accent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Миронов                                                                                     Александр Васильевич                                                          5.01.1957 г.</a:t>
            </a:r>
          </a:p>
          <a:p>
            <a:pPr algn="ctr">
              <a:lnSpc>
                <a:spcPct val="115000"/>
              </a:lnSpc>
              <a:spcBef>
                <a:spcPts val="1500"/>
              </a:spcBef>
              <a:spcAft>
                <a:spcPts val="375"/>
              </a:spcAft>
            </a:pPr>
            <a:r>
              <a:rPr lang="ru-RU" sz="2400" b="1" kern="0" dirty="0">
                <a:solidFill>
                  <a:schemeClr val="accent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Поэт</a:t>
            </a:r>
            <a:endParaRPr lang="ru-RU" sz="2400" b="1" kern="0" dirty="0">
              <a:solidFill>
                <a:schemeClr val="accent1"/>
              </a:solidFill>
              <a:effectLst/>
              <a:latin typeface="Times New Roman" pitchFamily="18" charset="0"/>
              <a:ea typeface="Times New Roman"/>
              <a:cs typeface="Times New Roman" pitchFamily="18" charset="0"/>
            </a:endParaRPr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5264150" y="1087438"/>
            <a:ext cx="82677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491" name="TextBox 5"/>
          <p:cNvSpPr txBox="1">
            <a:spLocks noChangeArrowheads="1"/>
          </p:cNvSpPr>
          <p:nvPr/>
        </p:nvSpPr>
        <p:spPr bwMode="auto">
          <a:xfrm>
            <a:off x="5448300" y="133331"/>
            <a:ext cx="808355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Врожденное недоразвитие верхних и нижних конечностей</a:t>
            </a:r>
          </a:p>
        </p:txBody>
      </p:sp>
      <p:pic>
        <p:nvPicPr>
          <p:cNvPr id="13" name="Рисунок 12" descr="C:\Users\Гость\Desktop\фото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43000" y="955964"/>
            <a:ext cx="3241963" cy="4405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I:\штрих код\qr-cod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9572" y="8925059"/>
            <a:ext cx="1284577" cy="133888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579" y="9523396"/>
            <a:ext cx="4947091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Рисунок 4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264150" cy="1084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7" name="Рисунок 7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02050" y="10291763"/>
            <a:ext cx="7140575" cy="55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8" name="Текст. поле 4"/>
          <p:cNvSpPr txBox="1">
            <a:spLocks noChangeArrowheads="1"/>
          </p:cNvSpPr>
          <p:nvPr/>
        </p:nvSpPr>
        <p:spPr bwMode="auto">
          <a:xfrm>
            <a:off x="5448300" y="1536700"/>
            <a:ext cx="8083550" cy="840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800" b="1" dirty="0">
                <a:solidFill>
                  <a:srgbClr val="0061B7"/>
                </a:solidFill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sz="1800" b="1" dirty="0" smtClean="0">
                <a:solidFill>
                  <a:srgbClr val="0061B7"/>
                </a:solidFill>
                <a:latin typeface="Times New Roman" pitchFamily="18" charset="0"/>
                <a:cs typeface="Times New Roman" pitchFamily="18" charset="0"/>
              </a:rPr>
              <a:t>частница </a:t>
            </a:r>
            <a:r>
              <a:rPr lang="ru-RU" sz="1800" b="1" dirty="0">
                <a:solidFill>
                  <a:srgbClr val="0061B7"/>
                </a:solidFill>
                <a:latin typeface="Times New Roman" pitchFamily="18" charset="0"/>
                <a:cs typeface="Times New Roman" pitchFamily="18" charset="0"/>
              </a:rPr>
              <a:t>двух </a:t>
            </a:r>
            <a:r>
              <a:rPr lang="ru-RU" sz="1800" b="1" dirty="0" err="1">
                <a:solidFill>
                  <a:srgbClr val="0061B7"/>
                </a:solidFill>
                <a:latin typeface="Times New Roman" pitchFamily="18" charset="0"/>
                <a:cs typeface="Times New Roman" pitchFamily="18" charset="0"/>
              </a:rPr>
              <a:t>паралимпийских</a:t>
            </a:r>
            <a:r>
              <a:rPr lang="ru-RU" sz="1800" b="1" dirty="0">
                <a:solidFill>
                  <a:srgbClr val="0061B7"/>
                </a:solidFill>
                <a:latin typeface="Times New Roman" pitchFamily="18" charset="0"/>
                <a:cs typeface="Times New Roman" pitchFamily="18" charset="0"/>
              </a:rPr>
              <a:t> игр, а еще она преподаватель и тренер университетской сборной по плаванию и мама замечательного двухлетнего малыша. При этом у Ксении от рождения нет одной руки. </a:t>
            </a:r>
            <a:r>
              <a:rPr lang="ru-RU" sz="1800" b="1" dirty="0" smtClean="0">
                <a:solidFill>
                  <a:srgbClr val="0061B7"/>
                </a:solidFill>
                <a:latin typeface="Times New Roman" pitchFamily="18" charset="0"/>
                <a:cs typeface="Times New Roman" pitchFamily="18" charset="0"/>
              </a:rPr>
              <a:t>Ксения </a:t>
            </a:r>
            <a:r>
              <a:rPr lang="ru-RU" sz="1800" b="1" dirty="0">
                <a:solidFill>
                  <a:srgbClr val="0061B7"/>
                </a:solidFill>
                <a:latin typeface="Times New Roman" pitchFamily="18" charset="0"/>
                <a:cs typeface="Times New Roman" pitchFamily="18" charset="0"/>
              </a:rPr>
              <a:t>родилась без части левой руки. С восьми лет она пошла в секцию по плаванию — там были льготные условия для инвалидов. С этого и началась её карьера. На своих первых соревнованиях </a:t>
            </a:r>
            <a:r>
              <a:rPr lang="ru-RU" sz="1800" b="1" dirty="0" err="1">
                <a:solidFill>
                  <a:srgbClr val="0061B7"/>
                </a:solidFill>
                <a:latin typeface="Times New Roman" pitchFamily="18" charset="0"/>
                <a:cs typeface="Times New Roman" pitchFamily="18" charset="0"/>
              </a:rPr>
              <a:t>Согомонян</a:t>
            </a:r>
            <a:r>
              <a:rPr lang="ru-RU" sz="1800" b="1" dirty="0">
                <a:solidFill>
                  <a:srgbClr val="0061B7"/>
                </a:solidFill>
                <a:latin typeface="Times New Roman" pitchFamily="18" charset="0"/>
                <a:cs typeface="Times New Roman" pitchFamily="18" charset="0"/>
              </a:rPr>
              <a:t> второй коснулась бортика бассейна. Второе место – серебро, награда достойная. Но оно ее очень сильно </a:t>
            </a:r>
            <a:r>
              <a:rPr lang="ru-RU" sz="1800" b="1" dirty="0" smtClean="0">
                <a:solidFill>
                  <a:srgbClr val="0061B7"/>
                </a:solidFill>
                <a:latin typeface="Times New Roman" pitchFamily="18" charset="0"/>
                <a:cs typeface="Times New Roman" pitchFamily="18" charset="0"/>
              </a:rPr>
              <a:t>расстроило. Лекарство </a:t>
            </a:r>
            <a:r>
              <a:rPr lang="ru-RU" sz="1800" b="1" dirty="0">
                <a:solidFill>
                  <a:srgbClr val="0061B7"/>
                </a:solidFill>
                <a:latin typeface="Times New Roman" pitchFamily="18" charset="0"/>
                <a:cs typeface="Times New Roman" pitchFamily="18" charset="0"/>
              </a:rPr>
              <a:t>было одно – работать, тренироваться еще упорнее, двигаться вперед. На следующих состязаниях Ксения уже стояла на высшей ступеньке пьедестала. К 14 годам выполнила норматив мастера спорта, стала все увереннее выступать на состязаниях российского уровня, первенствах и чемпионатах, соревнованиях международного </a:t>
            </a:r>
            <a:r>
              <a:rPr lang="ru-RU" sz="1800" b="1" dirty="0" smtClean="0">
                <a:solidFill>
                  <a:srgbClr val="0061B7"/>
                </a:solidFill>
                <a:latin typeface="Times New Roman" pitchFamily="18" charset="0"/>
                <a:cs typeface="Times New Roman" pitchFamily="18" charset="0"/>
              </a:rPr>
              <a:t>уровня. В </a:t>
            </a:r>
            <a:r>
              <a:rPr lang="ru-RU" sz="1800" b="1" dirty="0">
                <a:solidFill>
                  <a:srgbClr val="0061B7"/>
                </a:solidFill>
                <a:latin typeface="Times New Roman" pitchFamily="18" charset="0"/>
                <a:cs typeface="Times New Roman" pitchFamily="18" charset="0"/>
              </a:rPr>
              <a:t>2012 году Ксению, которой только исполнилось 17 лет, включили в сборную страны для участия в лондонской </a:t>
            </a:r>
            <a:r>
              <a:rPr lang="ru-RU" sz="1800" b="1" dirty="0" err="1">
                <a:solidFill>
                  <a:srgbClr val="0061B7"/>
                </a:solidFill>
                <a:latin typeface="Times New Roman" pitchFamily="18" charset="0"/>
                <a:cs typeface="Times New Roman" pitchFamily="18" charset="0"/>
              </a:rPr>
              <a:t>паралимпиаде</a:t>
            </a:r>
            <a:r>
              <a:rPr lang="ru-RU" sz="1800" b="1" dirty="0">
                <a:solidFill>
                  <a:srgbClr val="0061B7"/>
                </a:solidFill>
                <a:latin typeface="Times New Roman" pitchFamily="18" charset="0"/>
                <a:cs typeface="Times New Roman" pitchFamily="18" charset="0"/>
              </a:rPr>
              <a:t> – явно с прицелом на будущее. Это будущее могло стать прекрасным настоящим четыре года спустя – в Рио-де-Жанейро. Ксения вспоминает, что перед этими играми тренировались по восемь часов в день, бегали кроссы, занимались на различных тренажерах. Не вылезали из бассейна. Но уже тогда нашу страну стали прессинговать по всем направлениям, в спортивном плане в первую очередь. Разрешения на вылет в Рио российские </a:t>
            </a:r>
            <a:r>
              <a:rPr lang="ru-RU" sz="1800" b="1" dirty="0" err="1">
                <a:solidFill>
                  <a:srgbClr val="0061B7"/>
                </a:solidFill>
                <a:latin typeface="Times New Roman" pitchFamily="18" charset="0"/>
                <a:cs typeface="Times New Roman" pitchFamily="18" charset="0"/>
              </a:rPr>
              <a:t>паралимпийцы</a:t>
            </a:r>
            <a:r>
              <a:rPr lang="ru-RU" sz="1800" b="1" dirty="0">
                <a:solidFill>
                  <a:srgbClr val="0061B7"/>
                </a:solidFill>
                <a:latin typeface="Times New Roman" pitchFamily="18" charset="0"/>
                <a:cs typeface="Times New Roman" pitchFamily="18" charset="0"/>
              </a:rPr>
              <a:t> ждали несколько дней, буквально не покидая аэропорт. Увы, так и не дождались. Разочарование было страшное, все валилось из рук, перестало даже тянуть в бассейн</a:t>
            </a:r>
            <a:r>
              <a:rPr lang="ru-RU" sz="1800" b="1" dirty="0" smtClean="0">
                <a:solidFill>
                  <a:srgbClr val="0061B7"/>
                </a:solidFill>
                <a:latin typeface="Times New Roman" pitchFamily="18" charset="0"/>
                <a:cs typeface="Times New Roman" pitchFamily="18" charset="0"/>
              </a:rPr>
              <a:t>... Чуть </a:t>
            </a:r>
            <a:r>
              <a:rPr lang="ru-RU" sz="1800" b="1" dirty="0">
                <a:solidFill>
                  <a:srgbClr val="0061B7"/>
                </a:solidFill>
                <a:latin typeface="Times New Roman" pitchFamily="18" charset="0"/>
                <a:cs typeface="Times New Roman" pitchFamily="18" charset="0"/>
              </a:rPr>
              <a:t>позже для них, так и не попавших на главные старты в своей жизни, устроили крупные международные состязания в Москве – по всей программе. Так что снова пришлось набирать спортивную форму, выходить на водные </a:t>
            </a:r>
            <a:r>
              <a:rPr lang="ru-RU" sz="1800" b="1" dirty="0" smtClean="0">
                <a:solidFill>
                  <a:srgbClr val="0061B7"/>
                </a:solidFill>
                <a:latin typeface="Times New Roman" pitchFamily="18" charset="0"/>
                <a:cs typeface="Times New Roman" pitchFamily="18" charset="0"/>
              </a:rPr>
              <a:t>дорожки. Спорт</a:t>
            </a:r>
            <a:r>
              <a:rPr lang="ru-RU" sz="1800" b="1" dirty="0">
                <a:solidFill>
                  <a:srgbClr val="0061B7"/>
                </a:solidFill>
                <a:latin typeface="Times New Roman" pitchFamily="18" charset="0"/>
                <a:cs typeface="Times New Roman" pitchFamily="18" charset="0"/>
              </a:rPr>
              <a:t>, безусловно, играет важную роль в жизни любого, кто всерьез им занимается. Но жизнь ставит новые задачи, появляются новые цели, иные ориентиры. Ксения поступила в институт физкультуры ЮФУ, несколько лет успешно совмещала выступления и учебу. И вот заветный диплом был получен.  </a:t>
            </a:r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5264150" y="1087438"/>
            <a:ext cx="82677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515" name="TextBox 2"/>
          <p:cNvSpPr txBox="1">
            <a:spLocks noChangeArrowheads="1"/>
          </p:cNvSpPr>
          <p:nvPr/>
        </p:nvSpPr>
        <p:spPr bwMode="auto">
          <a:xfrm>
            <a:off x="12027694" y="503238"/>
            <a:ext cx="1557337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endParaRPr lang="ru-RU" sz="3200" b="1">
              <a:solidFill>
                <a:srgbClr val="0070C0"/>
              </a:solidFill>
              <a:latin typeface="Calibri" pitchFamily="34" charset="0"/>
              <a:cs typeface="Times New Roman" pitchFamily="18" charset="0"/>
            </a:endParaRPr>
          </a:p>
        </p:txBody>
      </p:sp>
      <p:pic>
        <p:nvPicPr>
          <p:cNvPr id="13" name="Рисунок 12" descr="Picture background"/>
          <p:cNvPicPr/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485" y="482456"/>
            <a:ext cx="2943406" cy="4452033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631065" y="4931560"/>
            <a:ext cx="419851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Ксения Владимировна </a:t>
            </a:r>
            <a:r>
              <a:rPr lang="ru-RU" sz="2400" b="1" dirty="0" err="1">
                <a:solidFill>
                  <a:schemeClr val="accent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Согомонян</a:t>
            </a:r>
            <a:r>
              <a:rPr lang="ru-RU" sz="2400" b="1" dirty="0">
                <a:solidFill>
                  <a:schemeClr val="accent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 </a:t>
            </a:r>
          </a:p>
          <a:p>
            <a:pPr algn="ctr"/>
            <a:r>
              <a:rPr lang="ru-RU" sz="2400" b="1" dirty="0" smtClean="0">
                <a:solidFill>
                  <a:schemeClr val="accent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22.05.1995 г. </a:t>
            </a:r>
          </a:p>
          <a:p>
            <a:pPr algn="ctr"/>
            <a:r>
              <a:rPr lang="ru-RU" sz="2400" b="1" dirty="0" smtClean="0">
                <a:solidFill>
                  <a:schemeClr val="accent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Многократная </a:t>
            </a:r>
            <a:r>
              <a:rPr lang="ru-RU" sz="2400" b="1" dirty="0">
                <a:solidFill>
                  <a:schemeClr val="accent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чемпионка и рекордсменка России, призер Чемпионата Европы, шестикратная чемпионка Всемирных </a:t>
            </a:r>
            <a:r>
              <a:rPr lang="ru-RU" sz="2400" b="1" dirty="0" smtClean="0">
                <a:solidFill>
                  <a:schemeClr val="accent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игр</a:t>
            </a:r>
            <a:r>
              <a:rPr lang="ru-RU" sz="2400" b="1" dirty="0">
                <a:solidFill>
                  <a:schemeClr val="accent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.</a:t>
            </a:r>
            <a:endParaRPr lang="ru-RU" sz="24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8000" y="595200"/>
            <a:ext cx="5975350" cy="596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 descr="I:\штрих код\IMG-20241112-WA004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2298" y="9040970"/>
            <a:ext cx="1361851" cy="125079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037" y="9841997"/>
            <a:ext cx="59753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1530</TotalTime>
  <Words>2107</Words>
  <Application>Microsoft Office PowerPoint</Application>
  <PresentationFormat>Произвольный</PresentationFormat>
  <Paragraphs>67</Paragraphs>
  <Slides>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Teacher</dc:creator>
  <cp:lastModifiedBy>Natali</cp:lastModifiedBy>
  <cp:revision>111</cp:revision>
  <dcterms:created xsi:type="dcterms:W3CDTF">2023-11-20T06:54:23Z</dcterms:created>
  <dcterms:modified xsi:type="dcterms:W3CDTF">2024-11-25T08:36:46Z</dcterms:modified>
</cp:coreProperties>
</file>